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4" r:id="rId7"/>
    <p:sldId id="265" r:id="rId8"/>
    <p:sldId id="266" r:id="rId9"/>
    <p:sldId id="267" r:id="rId10"/>
    <p:sldId id="269" r:id="rId11"/>
    <p:sldId id="270" r:id="rId12"/>
    <p:sldId id="272" r:id="rId13"/>
    <p:sldId id="273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188460"/>
            <a:ext cx="8640000" cy="3171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3284720"/>
            <a:ext cx="8640000" cy="3247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3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69031" y="2779371"/>
            <a:ext cx="266725" cy="305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64555" y="2779371"/>
            <a:ext cx="266725" cy="305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69605" y="2779371"/>
            <a:ext cx="257199" cy="305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50862" y="2788918"/>
            <a:ext cx="171466" cy="29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78557" y="3380834"/>
            <a:ext cx="257199" cy="305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64555" y="3380834"/>
            <a:ext cx="276251" cy="2959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69605" y="3380834"/>
            <a:ext cx="266725" cy="305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12758" y="3380834"/>
            <a:ext cx="266725" cy="305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1916430"/>
            <a:ext cx="6998970" cy="17373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785" y="3933190"/>
            <a:ext cx="5591175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20260"/>
            <a:ext cx="62807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332605"/>
            <a:ext cx="8640000" cy="3676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00247" y="494948"/>
            <a:ext cx="2486262" cy="467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81063" y="1249366"/>
            <a:ext cx="3086394" cy="467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90722" y="2758203"/>
            <a:ext cx="2495788" cy="458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934"/>
          <a:stretch>
            <a:fillRect/>
          </a:stretch>
        </p:blipFill>
        <p:spPr>
          <a:xfrm>
            <a:off x="287655" y="4049395"/>
            <a:ext cx="8639810" cy="2542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755650" y="5678170"/>
            <a:ext cx="7332345" cy="661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640000" cy="5686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464"/>
          <a:stretch>
            <a:fillRect/>
          </a:stretch>
        </p:blipFill>
        <p:spPr>
          <a:xfrm>
            <a:off x="971550" y="908685"/>
            <a:ext cx="7044590" cy="4120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9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21534" y="3542771"/>
            <a:ext cx="257199" cy="30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12361" y="3542771"/>
            <a:ext cx="266725" cy="30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12714" y="3542771"/>
            <a:ext cx="276251" cy="29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12008" y="4239602"/>
            <a:ext cx="276251" cy="29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12361" y="4239602"/>
            <a:ext cx="276251" cy="29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22240" y="4239602"/>
            <a:ext cx="247673" cy="29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32605"/>
            <a:ext cx="8640000" cy="3825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8335" y="2105660"/>
            <a:ext cx="7652385" cy="192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962"/>
          <a:stretch>
            <a:fillRect/>
          </a:stretch>
        </p:blipFill>
        <p:spPr>
          <a:xfrm>
            <a:off x="252095" y="4157980"/>
            <a:ext cx="8639810" cy="2300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3456305" y="5210810"/>
            <a:ext cx="1901825" cy="914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5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2022-12-07T07:56:07Z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