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607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928" y="1829356"/>
            <a:ext cx="234849" cy="27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1051" y="1837752"/>
            <a:ext cx="234849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9232" y="1854545"/>
            <a:ext cx="167749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6355" y="1854545"/>
            <a:ext cx="234849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0254" y="1846149"/>
            <a:ext cx="234849" cy="27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90957" y="2559851"/>
            <a:ext cx="251624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71642" y="2559851"/>
            <a:ext cx="251624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83928" y="2551455"/>
            <a:ext cx="243236" cy="27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04601" y="2559851"/>
            <a:ext cx="159362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95682" y="2559851"/>
            <a:ext cx="251624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16355" y="2559851"/>
            <a:ext cx="234849" cy="27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28641" y="2551455"/>
            <a:ext cx="226461" cy="27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71642" y="3248364"/>
            <a:ext cx="251624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03985" y="5661025"/>
            <a:ext cx="3497580" cy="97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916430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4004945"/>
            <a:ext cx="56483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519"/>
          <a:stretch>
            <a:fillRect/>
          </a:stretch>
        </p:blipFill>
        <p:spPr>
          <a:xfrm>
            <a:off x="251460" y="332740"/>
            <a:ext cx="8639810" cy="1245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33695"/>
            <a:ext cx="8640000" cy="5110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351405" y="2778125"/>
            <a:ext cx="201930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6705" y="2632075"/>
            <a:ext cx="2029460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7360" y="3789045"/>
            <a:ext cx="2445385" cy="255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1340" y="3429000"/>
            <a:ext cx="4570730" cy="315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522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3925" y="1127991"/>
            <a:ext cx="1057375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0111" y="1127991"/>
            <a:ext cx="2152855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15" y="1916430"/>
            <a:ext cx="2487295" cy="342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3665" y="1700530"/>
            <a:ext cx="4408170" cy="373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987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2090" y="2924810"/>
            <a:ext cx="2731770" cy="344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90865" y="6045581"/>
            <a:ext cx="273018" cy="22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3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6145" y="1484630"/>
            <a:ext cx="2760980" cy="353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8690" y="4678887"/>
            <a:ext cx="295303" cy="24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3"/>
          <a:stretch>
            <a:fillRect/>
          </a:stretch>
        </p:blipFill>
        <p:spPr>
          <a:xfrm>
            <a:off x="252095" y="109990"/>
            <a:ext cx="8639810" cy="306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8115" y="2612482"/>
            <a:ext cx="542976" cy="35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725"/>
          <a:stretch>
            <a:fillRect/>
          </a:stretch>
        </p:blipFill>
        <p:spPr>
          <a:xfrm>
            <a:off x="972185" y="3068955"/>
            <a:ext cx="7799605" cy="3473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344236" y="4214012"/>
            <a:ext cx="733495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049594" y="5931800"/>
            <a:ext cx="762072" cy="34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92650"/>
            <a:ext cx="85521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45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908685"/>
            <a:ext cx="8732520" cy="553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