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87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3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7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950" y="1268730"/>
            <a:ext cx="8259445" cy="325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844675"/>
            <a:ext cx="8625840" cy="1431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55" y="4004945"/>
            <a:ext cx="8435340" cy="8648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2"/>
          <a:stretch>
            <a:fillRect/>
          </a:stretch>
        </p:blipFill>
        <p:spPr>
          <a:xfrm>
            <a:off x="179705" y="1459365"/>
            <a:ext cx="8639810" cy="1847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80290" y="2592369"/>
            <a:ext cx="295303" cy="352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9838" y="2592369"/>
            <a:ext cx="285777" cy="352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740" b="2923"/>
          <a:stretch>
            <a:fillRect/>
          </a:stretch>
        </p:blipFill>
        <p:spPr>
          <a:xfrm>
            <a:off x="899795" y="3284855"/>
            <a:ext cx="7798435" cy="3395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624084" y="3484863"/>
            <a:ext cx="295303" cy="35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044106" y="3484863"/>
            <a:ext cx="295303" cy="35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2871758" y="4409335"/>
            <a:ext cx="542976" cy="35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6548759" y="4409335"/>
            <a:ext cx="295303" cy="35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4691207" y="5715033"/>
            <a:ext cx="1085953" cy="38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89" b="62537"/>
          <a:stretch>
            <a:fillRect/>
          </a:stretch>
        </p:blipFill>
        <p:spPr>
          <a:xfrm>
            <a:off x="179705" y="404495"/>
            <a:ext cx="8639810" cy="1167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679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81301" y="2265100"/>
            <a:ext cx="276251" cy="34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57641" y="2265100"/>
            <a:ext cx="266725" cy="33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1621" y="2265100"/>
            <a:ext cx="276251" cy="33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20331" y="2265100"/>
            <a:ext cx="285777" cy="34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77619" y="2274630"/>
            <a:ext cx="285777" cy="32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24014" y="3694601"/>
            <a:ext cx="276251" cy="33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72569" y="3694601"/>
            <a:ext cx="285777" cy="34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15723" y="4504651"/>
            <a:ext cx="200044" cy="32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10011" y="5143162"/>
            <a:ext cx="304829" cy="32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20331" y="5143162"/>
            <a:ext cx="276251" cy="32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615723" y="5143162"/>
            <a:ext cx="200044" cy="32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509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57465" y="1973708"/>
            <a:ext cx="1105005" cy="352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77487" y="1973708"/>
            <a:ext cx="1171686" cy="352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3260" y="2708910"/>
            <a:ext cx="2722245" cy="3505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16145" y="2493010"/>
            <a:ext cx="4065905" cy="377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7300" y="1365875"/>
            <a:ext cx="1162160" cy="352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07797" y="1365875"/>
            <a:ext cx="1181212" cy="352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950" y="2060575"/>
            <a:ext cx="2357120" cy="351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6055" y="2060575"/>
            <a:ext cx="4123690" cy="344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2208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24450"/>
            <a:ext cx="8640000" cy="2421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9705" y="1268730"/>
            <a:ext cx="8269605" cy="163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16705"/>
            <a:ext cx="8640000" cy="4380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85" b="27096"/>
          <a:stretch>
            <a:fillRect/>
          </a:stretch>
        </p:blipFill>
        <p:spPr>
          <a:xfrm>
            <a:off x="971550" y="4364990"/>
            <a:ext cx="7941310" cy="231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755650" y="4437380"/>
            <a:ext cx="8168005" cy="224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UzM2U0ZWM0OGRkMTliYTc2OGQ0ZmM5NTE4ODFiYz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2022-12-08T23:07:45Z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