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5749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82228" y="1262484"/>
            <a:ext cx="1381256" cy="45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82228" y="2959664"/>
            <a:ext cx="1381256" cy="44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10805" y="4866608"/>
            <a:ext cx="1352679" cy="44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12875"/>
            <a:ext cx="8625840" cy="1431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3140710"/>
            <a:ext cx="4419600" cy="1133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80" y="4509135"/>
            <a:ext cx="730567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3902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037577" y="3447136"/>
            <a:ext cx="571554" cy="362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04810"/>
            <a:ext cx="8640000" cy="2688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080949" y="4681611"/>
            <a:ext cx="266725" cy="314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6491665" y="4891324"/>
            <a:ext cx="285777" cy="295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843021" y="5196361"/>
            <a:ext cx="285777" cy="305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6586924" y="5510931"/>
            <a:ext cx="504873" cy="314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1843021" y="5720644"/>
            <a:ext cx="495347" cy="314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6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7477" y="1499881"/>
            <a:ext cx="1057375" cy="362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4754" y="2940838"/>
            <a:ext cx="276251" cy="31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93574" y="3150779"/>
            <a:ext cx="190518" cy="29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249" y="3456147"/>
            <a:ext cx="180992" cy="29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60299" y="3761515"/>
            <a:ext cx="904961" cy="324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49627" y="3971456"/>
            <a:ext cx="904961" cy="31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7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11920" y="2900919"/>
            <a:ext cx="295303" cy="333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2372" y="2900919"/>
            <a:ext cx="523925" cy="333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11920" y="3444335"/>
            <a:ext cx="533450" cy="343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22372" y="3444335"/>
            <a:ext cx="771598" cy="343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11920" y="3987751"/>
            <a:ext cx="781124" cy="333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22372" y="3987751"/>
            <a:ext cx="885909" cy="333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79798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2861" y="3407662"/>
            <a:ext cx="5771554" cy="1127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9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3042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8335" y="1384935"/>
            <a:ext cx="4959985" cy="155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428865"/>
            <a:ext cx="8640000" cy="2884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467360" y="4293235"/>
            <a:ext cx="4664075" cy="1744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3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895" y="3789045"/>
            <a:ext cx="5902325" cy="1496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2022-12-07T05:39:34Z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