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61" r:id="rId5"/>
    <p:sldId id="263" r:id="rId7"/>
    <p:sldId id="264" r:id="rId8"/>
    <p:sldId id="265" r:id="rId9"/>
    <p:sldId id="266" r:id="rId10"/>
    <p:sldId id="267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5584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888" y="1881397"/>
            <a:ext cx="866857" cy="41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3916" y="4190187"/>
            <a:ext cx="866857" cy="400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414" y="5096530"/>
            <a:ext cx="866857" cy="400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3783" y="5172853"/>
            <a:ext cx="857331" cy="381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9160" y="1700530"/>
            <a:ext cx="7321550" cy="1591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860800"/>
            <a:ext cx="83439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270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939" b="5274"/>
          <a:stretch>
            <a:fillRect/>
          </a:stretch>
        </p:blipFill>
        <p:spPr>
          <a:xfrm>
            <a:off x="1043305" y="2493010"/>
            <a:ext cx="6571615" cy="4265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1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5206" y="1385325"/>
            <a:ext cx="504873" cy="44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9858" y="2377632"/>
            <a:ext cx="504873" cy="457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4257" y="3350857"/>
            <a:ext cx="1476515" cy="467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0751" y="4362247"/>
            <a:ext cx="971642" cy="43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97653" y="1414049"/>
            <a:ext cx="504873" cy="45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0542" y="3551968"/>
            <a:ext cx="447717" cy="410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1369" y="3551968"/>
            <a:ext cx="457243" cy="410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8116" y="4000550"/>
            <a:ext cx="466769" cy="372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9417" y="3981461"/>
            <a:ext cx="457243" cy="410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2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1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3210" y="1671412"/>
            <a:ext cx="1362205" cy="43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5140" y="2968705"/>
            <a:ext cx="933539" cy="43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1843" y="2978244"/>
            <a:ext cx="904961" cy="42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2262" y="4447238"/>
            <a:ext cx="1333627" cy="43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1660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772920"/>
            <a:ext cx="6753860" cy="484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416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7334" y="890399"/>
            <a:ext cx="514399" cy="419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4997" y="1862479"/>
            <a:ext cx="495347" cy="4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2682" y="2844090"/>
            <a:ext cx="504873" cy="466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6166" y="3844760"/>
            <a:ext cx="514399" cy="45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364855"/>
            <a:ext cx="8640000" cy="1946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886225" y="4651040"/>
            <a:ext cx="514399" cy="41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895531" y="5614530"/>
            <a:ext cx="514399" cy="467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375,&quot;width&quot;:1552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3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2022-12-07T05:19:54Z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