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3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9768" y="2834424"/>
            <a:ext cx="266578" cy="219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69818" y="2796284"/>
            <a:ext cx="266578" cy="344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1735" y="3625822"/>
            <a:ext cx="266578" cy="209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79404" y="3578147"/>
            <a:ext cx="266578" cy="344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42975" y="4407685"/>
            <a:ext cx="266578" cy="219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17024" y="4369545"/>
            <a:ext cx="266578" cy="344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9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1933" y="3520012"/>
            <a:ext cx="809256" cy="352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9305" y="3520012"/>
            <a:ext cx="799735" cy="36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02842" y="3520012"/>
            <a:ext cx="799735" cy="352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306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9458" y="2634426"/>
            <a:ext cx="257057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1111" y="2624898"/>
            <a:ext cx="257057" cy="29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7376" y="2624898"/>
            <a:ext cx="257057" cy="29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62681" y="2634426"/>
            <a:ext cx="180892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28731" y="2624898"/>
            <a:ext cx="257057" cy="29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25723" y="3377630"/>
            <a:ext cx="257057" cy="29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87376" y="3377630"/>
            <a:ext cx="247537" cy="2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72466" y="3387158"/>
            <a:ext cx="276099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66814" y="3387158"/>
            <a:ext cx="171371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80863" y="3377630"/>
            <a:ext cx="257057" cy="29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5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13487" y="2337188"/>
            <a:ext cx="3874909" cy="85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30389"/>
            <a:ext cx="11520000" cy="4816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9425" y="1717065"/>
            <a:ext cx="799735" cy="362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6516" y="2241609"/>
            <a:ext cx="247537" cy="27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7128" y="4664051"/>
            <a:ext cx="5036429" cy="85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4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61619" y="4341977"/>
            <a:ext cx="809256" cy="362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17421" y="4341977"/>
            <a:ext cx="799735" cy="352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8314" y="4857026"/>
            <a:ext cx="790214" cy="352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6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40528" y="1928994"/>
            <a:ext cx="428429" cy="352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59570" y="2463193"/>
            <a:ext cx="380826" cy="333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89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7752" y="4720894"/>
            <a:ext cx="6550214" cy="1410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0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4115" y="1708775"/>
            <a:ext cx="8473388" cy="1400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34115" y="3785638"/>
            <a:ext cx="7130975" cy="1924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2278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39" t="20716" r="32706" b="47198"/>
          <a:stretch/>
        </p:blipFill>
        <p:spPr>
          <a:xfrm>
            <a:off x="3575720" y="2790453"/>
            <a:ext cx="5040560" cy="1296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11067"/>
            <a:ext cx="11520000" cy="5054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10814" y="1635922"/>
            <a:ext cx="418909" cy="35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61888" y="1750373"/>
            <a:ext cx="238016" cy="267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5673" y="2160489"/>
            <a:ext cx="799735" cy="362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42913" y="2208177"/>
            <a:ext cx="437950" cy="33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8367" y="4449507"/>
            <a:ext cx="809256" cy="37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2169" y="4449507"/>
            <a:ext cx="418909" cy="362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05623" y="4449507"/>
            <a:ext cx="809256" cy="37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09425" y="4449507"/>
            <a:ext cx="418909" cy="362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59805" y="5021762"/>
            <a:ext cx="238016" cy="27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10218" y="5021762"/>
            <a:ext cx="790214" cy="27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58946" y="5546328"/>
            <a:ext cx="609322" cy="27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762020" y="5546328"/>
            <a:ext cx="238016" cy="27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2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4942" y="4228094"/>
            <a:ext cx="618842" cy="28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7107" y="4237634"/>
            <a:ext cx="161851" cy="267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84000" y="4228094"/>
            <a:ext cx="437950" cy="28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50644" y="4762316"/>
            <a:ext cx="257057" cy="267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6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60165" y="1203903"/>
            <a:ext cx="247537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05138" y="2735077"/>
            <a:ext cx="710054" cy="508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7008" y="4463511"/>
            <a:ext cx="161851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4842" y="4453980"/>
            <a:ext cx="238016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278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47309" y="2215196"/>
            <a:ext cx="247537" cy="200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47309" y="3015579"/>
            <a:ext cx="247537" cy="209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61623" y="3606338"/>
            <a:ext cx="371305" cy="352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7309" y="4301909"/>
            <a:ext cx="247537" cy="200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47309" y="4940310"/>
            <a:ext cx="247537" cy="209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56" y="980728"/>
            <a:ext cx="11520000" cy="4516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88193" y="1819305"/>
            <a:ext cx="428429" cy="362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1019" y="4373153"/>
            <a:ext cx="428429" cy="371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27779"/>
            <a:ext cx="11520000" cy="5202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2722" y="1647211"/>
            <a:ext cx="428429" cy="362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20309" y="2924000"/>
            <a:ext cx="428429" cy="371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97069" y="4858241"/>
            <a:ext cx="418909" cy="371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1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082" y="2824883"/>
            <a:ext cx="2389685" cy="65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13421" y="2777208"/>
            <a:ext cx="4569917" cy="75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2022-12-06T08:08:04Z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