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1892218"/>
            <a:ext cx="628363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03702" y="1892218"/>
            <a:ext cx="818776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40528" y="1892218"/>
            <a:ext cx="628363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6876" y="2513326"/>
            <a:ext cx="437950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3289" y="2513326"/>
            <a:ext cx="628363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69157" y="2513326"/>
            <a:ext cx="799735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5504" y="3134435"/>
            <a:ext cx="609322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41917" y="3134435"/>
            <a:ext cx="799735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40528" y="3134435"/>
            <a:ext cx="818776" cy="27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1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2232153"/>
            <a:ext cx="1332892" cy="2513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8776" y="2165500"/>
            <a:ext cx="1342413" cy="2666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503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7152" y="2132530"/>
            <a:ext cx="266578" cy="28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3648" y="2122974"/>
            <a:ext cx="257057" cy="29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52871" y="2132530"/>
            <a:ext cx="257057" cy="28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7152" y="2963875"/>
            <a:ext cx="257057" cy="29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061" y="2973431"/>
            <a:ext cx="276099" cy="27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43284" y="2963875"/>
            <a:ext cx="247537" cy="29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7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8830" y="4735157"/>
            <a:ext cx="380826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62285" y="4735157"/>
            <a:ext cx="390347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510" y="764704"/>
            <a:ext cx="11252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608" y="2430358"/>
            <a:ext cx="4612791" cy="884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1808" y="5445224"/>
            <a:ext cx="8050576" cy="103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93"/>
          <a:stretch/>
        </p:blipFill>
        <p:spPr>
          <a:xfrm>
            <a:off x="720000" y="1080001"/>
            <a:ext cx="11520000" cy="4005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7685" y="2853738"/>
            <a:ext cx="4265256" cy="1439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38ADAF9-7A22-5D1D-41D7-231025B559CB}"/>
              </a:ext>
            </a:extLst>
          </p:cNvPr>
          <p:cNvSpPr/>
          <p:nvPr/>
        </p:nvSpPr>
        <p:spPr bwMode="white">
          <a:xfrm>
            <a:off x="551384" y="4797152"/>
            <a:ext cx="8136904" cy="1151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405211"/>
            <a:ext cx="11520000" cy="3141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284984"/>
            <a:ext cx="6452630" cy="1013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>
            <a:extLst>
              <a:ext uri="{FF2B5EF4-FFF2-40B4-BE49-F238E27FC236}">
                <a16:creationId xmlns:a16="http://schemas.microsoft.com/office/drawing/2014/main" id="{F57B1871-B1D8-A222-1AFE-27C47FFBE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328" r="34581" b="312"/>
          <a:stretch/>
        </p:blipFill>
        <p:spPr>
          <a:xfrm>
            <a:off x="720000" y="620688"/>
            <a:ext cx="7536240" cy="53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2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0925" y="3990813"/>
            <a:ext cx="818776" cy="27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7206" y="3990813"/>
            <a:ext cx="818776" cy="27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9057" y="4525258"/>
            <a:ext cx="828297" cy="28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5471" y="4525258"/>
            <a:ext cx="828297" cy="286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4115" y="1651613"/>
            <a:ext cx="8092561" cy="91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3636" y="3804692"/>
            <a:ext cx="7321388" cy="91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318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64" t="18043" r="35832" b="50078"/>
          <a:stretch/>
        </p:blipFill>
        <p:spPr>
          <a:xfrm>
            <a:off x="3935760" y="2826457"/>
            <a:ext cx="432048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4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4623563"/>
            <a:ext cx="818776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1190" y="4623563"/>
            <a:ext cx="818776" cy="27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0644" y="5147477"/>
            <a:ext cx="2332561" cy="3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0710" y="5147477"/>
            <a:ext cx="2332561" cy="361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5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46115" y="1184955"/>
            <a:ext cx="418909" cy="34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6793" y="1747901"/>
            <a:ext cx="409388" cy="32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1950" y="2320387"/>
            <a:ext cx="733090" cy="28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3074" y="2291763"/>
            <a:ext cx="780694" cy="36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0247" y="2320387"/>
            <a:ext cx="590280" cy="28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60099" y="2883333"/>
            <a:ext cx="828297" cy="27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3983" y="3408112"/>
            <a:ext cx="2332561" cy="36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76066" y="3971057"/>
            <a:ext cx="418909" cy="36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27404" y="3971057"/>
            <a:ext cx="1132958" cy="36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31074" y="3961516"/>
            <a:ext cx="428429" cy="372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90578" y="4524461"/>
            <a:ext cx="1104396" cy="362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2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8545" y="1843098"/>
            <a:ext cx="818776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2958" y="1804943"/>
            <a:ext cx="1580429" cy="36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0380" y="2405884"/>
            <a:ext cx="818776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1338" y="2959130"/>
            <a:ext cx="818776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4578" y="3512377"/>
            <a:ext cx="828297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08231" y="3512377"/>
            <a:ext cx="828297" cy="28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7487" y="4170550"/>
            <a:ext cx="818776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0247" y="4170550"/>
            <a:ext cx="428429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75140" y="4170550"/>
            <a:ext cx="828297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12694" y="4170550"/>
            <a:ext cx="618842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35933" y="4170550"/>
            <a:ext cx="247537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88727" y="4828723"/>
            <a:ext cx="818776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36925" y="5391508"/>
            <a:ext cx="809256" cy="27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3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909" y="2222677"/>
            <a:ext cx="266578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3338" y="2222677"/>
            <a:ext cx="266578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27074" y="2222677"/>
            <a:ext cx="276099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2710" y="3555800"/>
            <a:ext cx="628363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5537" y="3555800"/>
            <a:ext cx="628363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1884" y="4174750"/>
            <a:ext cx="818776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46710" y="4174750"/>
            <a:ext cx="818776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23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89615" y="1833889"/>
            <a:ext cx="371305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89615" y="2453096"/>
            <a:ext cx="371305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75301" y="3119934"/>
            <a:ext cx="257057" cy="20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89615" y="3681984"/>
            <a:ext cx="371305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9615" y="4920398"/>
            <a:ext cx="371305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9537" y="1928238"/>
            <a:ext cx="418909" cy="3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37917" y="3167238"/>
            <a:ext cx="428429" cy="3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8363" y="4396707"/>
            <a:ext cx="428429" cy="371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7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8578" y="1222831"/>
            <a:ext cx="428429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1685" y="2451186"/>
            <a:ext cx="418909" cy="371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2022-12-06T07:48:58Z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