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4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057" y="3262245"/>
            <a:ext cx="418909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79074" y="3262245"/>
            <a:ext cx="228495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5586" y="4443898"/>
            <a:ext cx="228495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1669" y="4472486"/>
            <a:ext cx="238016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81123" y="5177666"/>
            <a:ext cx="1980297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5570" y="5149078"/>
            <a:ext cx="2932363" cy="36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039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4842" y="3425044"/>
            <a:ext cx="4988827" cy="1524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3669" y="3396462"/>
            <a:ext cx="5293489" cy="155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95474"/>
            <a:ext cx="11520000" cy="4686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9309" y="2619409"/>
            <a:ext cx="466512" cy="29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8566" y="2743229"/>
            <a:ext cx="276099" cy="5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7409" y="2619409"/>
            <a:ext cx="466512" cy="29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86185" y="2743229"/>
            <a:ext cx="266578" cy="5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95508" y="2619409"/>
            <a:ext cx="418909" cy="29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90384" y="2619409"/>
            <a:ext cx="466512" cy="29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29789" y="4676722"/>
            <a:ext cx="466512" cy="28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58086" y="4724345"/>
            <a:ext cx="266578" cy="20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72136" y="4676722"/>
            <a:ext cx="247537" cy="28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95706" y="4724345"/>
            <a:ext cx="247537" cy="200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00235" y="4676722"/>
            <a:ext cx="266578" cy="28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99904" y="4676722"/>
            <a:ext cx="456991" cy="29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487574" y="5029132"/>
            <a:ext cx="409388" cy="2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2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9404" y="3109815"/>
            <a:ext cx="3475041" cy="972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7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2564905"/>
            <a:ext cx="5722491" cy="1163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4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1984743"/>
            <a:ext cx="3627371" cy="171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2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1936887"/>
            <a:ext cx="3475041" cy="103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89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2662168"/>
            <a:ext cx="4646082" cy="171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1626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64" t="17881" r="35832" b="48668"/>
          <a:stretch/>
        </p:blipFill>
        <p:spPr>
          <a:xfrm>
            <a:off x="3935760" y="2790453"/>
            <a:ext cx="4320480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70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8595" y="1872904"/>
            <a:ext cx="418909" cy="352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76363" y="1863367"/>
            <a:ext cx="409388" cy="362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75438" y="1901514"/>
            <a:ext cx="409388" cy="27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43404" y="2464188"/>
            <a:ext cx="418909" cy="362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80628" y="2473725"/>
            <a:ext cx="418909" cy="352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54446" y="3103156"/>
            <a:ext cx="171371" cy="27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45057" y="4314335"/>
            <a:ext cx="390347" cy="27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37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62016" y="2270348"/>
            <a:ext cx="266578" cy="25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8512" y="2308440"/>
            <a:ext cx="266578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1190" y="3194060"/>
            <a:ext cx="266578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88925" y="3194060"/>
            <a:ext cx="266578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7140" y="5669987"/>
            <a:ext cx="2713388" cy="371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17818" y="5708079"/>
            <a:ext cx="2542016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404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61623" y="1824877"/>
            <a:ext cx="371305" cy="352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47309" y="2482628"/>
            <a:ext cx="247537" cy="209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61623" y="3092715"/>
            <a:ext cx="371305" cy="352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7309" y="4408216"/>
            <a:ext cx="257057" cy="209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7309" y="5018303"/>
            <a:ext cx="247537" cy="200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2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5537" y="1986324"/>
            <a:ext cx="418909" cy="372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8776" y="3236098"/>
            <a:ext cx="428429" cy="372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8330" y="4495412"/>
            <a:ext cx="428429" cy="372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7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6859" y="1871430"/>
            <a:ext cx="428429" cy="362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03371" y="3892915"/>
            <a:ext cx="428429" cy="362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120" y="979174"/>
            <a:ext cx="11520000" cy="5354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7458" y="2636912"/>
            <a:ext cx="1513785" cy="97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3872" y="2636912"/>
            <a:ext cx="1313851" cy="97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90285" y="2636912"/>
            <a:ext cx="1504264" cy="97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97458" y="5028248"/>
            <a:ext cx="1513785" cy="1013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43872" y="5028248"/>
            <a:ext cx="1123438" cy="1013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90285" y="5028248"/>
            <a:ext cx="1313851" cy="1013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6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9966" y="4018597"/>
            <a:ext cx="247537" cy="181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4975" y="2501594"/>
            <a:ext cx="1742280" cy="1240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64892" y="4018597"/>
            <a:ext cx="238016" cy="181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12297" y="2501594"/>
            <a:ext cx="1751801" cy="1240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2022-12-06T07:43:35Z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