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958" b="24119"/>
          <a:stretch/>
        </p:blipFill>
        <p:spPr>
          <a:xfrm>
            <a:off x="3155972" y="3645024"/>
            <a:ext cx="5880056" cy="62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F3D68497-C02F-D03B-1918-6C765C0DAE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460" b="54166"/>
          <a:stretch/>
        </p:blipFill>
        <p:spPr>
          <a:xfrm>
            <a:off x="4164084" y="1988840"/>
            <a:ext cx="3863832" cy="126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406" y="1052736"/>
            <a:ext cx="11520000" cy="2239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57248" y="2853898"/>
            <a:ext cx="761652" cy="343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60984" y="2853898"/>
            <a:ext cx="761652" cy="333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83761" y="2853898"/>
            <a:ext cx="752132" cy="343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17176"/>
            <a:ext cx="11520000" cy="4842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92367" y="5249769"/>
            <a:ext cx="390347" cy="266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01227" y="5249769"/>
            <a:ext cx="257057" cy="266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52962" y="5249769"/>
            <a:ext cx="257057" cy="266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14218" y="5249769"/>
            <a:ext cx="238016" cy="266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6430"/>
            <a:ext cx="11520000" cy="4764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3317" y="2800123"/>
            <a:ext cx="228495" cy="257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01995" y="2800123"/>
            <a:ext cx="238016" cy="266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24243" y="1885398"/>
            <a:ext cx="504595" cy="2343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81103" y="2428516"/>
            <a:ext cx="504595" cy="1800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67384" y="2781066"/>
            <a:ext cx="504595" cy="1448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40474" y="3848244"/>
            <a:ext cx="238016" cy="266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88276" y="4381834"/>
            <a:ext cx="418909" cy="266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51053" y="5401370"/>
            <a:ext cx="4417586" cy="352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764704"/>
            <a:ext cx="11520000" cy="3855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55144" y="4095019"/>
            <a:ext cx="6597818" cy="353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867180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2022-11-09T06:57:00Z</dcterms:created>
  <dcterms:modified xsi:type="dcterms:W3CDTF">2022-12-06T10:47:14Z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