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32" b="18345"/>
          <a:stretch/>
        </p:blipFill>
        <p:spPr>
          <a:xfrm>
            <a:off x="2975952" y="3645024"/>
            <a:ext cx="624009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9FCC432-6D70-98E1-46FA-C94571AE8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54166"/>
          <a:stretch/>
        </p:blipFill>
        <p:spPr>
          <a:xfrm>
            <a:off x="4164084" y="1988840"/>
            <a:ext cx="386383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3388784"/>
            <a:ext cx="371305" cy="31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3388784"/>
            <a:ext cx="371305" cy="31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4876" y="3388784"/>
            <a:ext cx="675966" cy="33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661" y="3388784"/>
            <a:ext cx="685487" cy="33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83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144" y="3339940"/>
            <a:ext cx="390347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5309" y="3378060"/>
            <a:ext cx="304661" cy="2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8896" y="3378060"/>
            <a:ext cx="295140" cy="2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1656" y="3339940"/>
            <a:ext cx="390347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8053" y="3378060"/>
            <a:ext cx="304661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16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2698" y="3645025"/>
            <a:ext cx="2703302" cy="37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33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2072146"/>
            <a:ext cx="6064661" cy="13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5144" y="3586970"/>
            <a:ext cx="7330909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028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4184" y="2233758"/>
            <a:ext cx="4081191" cy="145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93638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