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585" b="21281"/>
          <a:stretch/>
        </p:blipFill>
        <p:spPr>
          <a:xfrm>
            <a:off x="4344104" y="3717032"/>
            <a:ext cx="3503792" cy="69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048E61A5-2013-053B-E19C-7B7EE3DBA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832" b="53641"/>
          <a:stretch/>
        </p:blipFill>
        <p:spPr>
          <a:xfrm>
            <a:off x="2975952" y="1628800"/>
            <a:ext cx="6240096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836712"/>
            <a:ext cx="85639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52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7322" y="1604273"/>
            <a:ext cx="380826" cy="48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7950" y="1604273"/>
            <a:ext cx="371305" cy="4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07768" y="1613805"/>
            <a:ext cx="238016" cy="46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000" y="1988839"/>
            <a:ext cx="4617520" cy="2541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08429" y="2576562"/>
            <a:ext cx="380826" cy="48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69685" y="2576562"/>
            <a:ext cx="371305" cy="4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946842" y="3558383"/>
            <a:ext cx="361785" cy="4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860165" y="3558383"/>
            <a:ext cx="399867" cy="4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984925" y="4530671"/>
            <a:ext cx="238016" cy="4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908429" y="4530671"/>
            <a:ext cx="399867" cy="4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780"/>
          <a:stretch/>
        </p:blipFill>
        <p:spPr>
          <a:xfrm>
            <a:off x="479376" y="1291452"/>
            <a:ext cx="8393664" cy="4275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746" y="908720"/>
            <a:ext cx="114582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8707" y="1477141"/>
            <a:ext cx="691283" cy="64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46192" y="1458193"/>
            <a:ext cx="757570" cy="68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73078" y="1467667"/>
            <a:ext cx="729161" cy="66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3746" y="2033584"/>
            <a:ext cx="5375999" cy="2787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20828" y="2576088"/>
            <a:ext cx="767040" cy="69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46192" y="2604509"/>
            <a:ext cx="767040" cy="61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584070" y="3712930"/>
            <a:ext cx="691283" cy="63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20828" y="4821351"/>
            <a:ext cx="767040" cy="60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466654" y="4811877"/>
            <a:ext cx="700752" cy="64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565131" y="4802404"/>
            <a:ext cx="729161" cy="66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950" y="908720"/>
            <a:ext cx="11520000" cy="3648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4801" y="2089974"/>
            <a:ext cx="247537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9627" y="2089974"/>
            <a:ext cx="238016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2239" y="2089974"/>
            <a:ext cx="180892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4454" y="2089974"/>
            <a:ext cx="238016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69759" y="2089974"/>
            <a:ext cx="247537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34321" y="2804442"/>
            <a:ext cx="238016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76933" y="2804442"/>
            <a:ext cx="171371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09627" y="2804442"/>
            <a:ext cx="257057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23677" y="2804442"/>
            <a:ext cx="247537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94454" y="2804442"/>
            <a:ext cx="238016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08503" y="2804442"/>
            <a:ext cx="238016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798321" y="2804442"/>
            <a:ext cx="180892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83809" y="2804442"/>
            <a:ext cx="257057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72669" y="4042853"/>
            <a:ext cx="4027239" cy="35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4706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76097" y="1912908"/>
            <a:ext cx="161157" cy="25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0442" y="1912908"/>
            <a:ext cx="22751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23747" y="1912908"/>
            <a:ext cx="227516" cy="25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57051" y="1912908"/>
            <a:ext cx="23699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4873" y="2425330"/>
            <a:ext cx="24647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47658" y="2434819"/>
            <a:ext cx="236996" cy="25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69050" y="2425330"/>
            <a:ext cx="23699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09402" y="2434819"/>
            <a:ext cx="161157" cy="25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04873" y="2947241"/>
            <a:ext cx="25595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02355" y="2947241"/>
            <a:ext cx="22751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42707" y="2947241"/>
            <a:ext cx="161157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457051" y="2947241"/>
            <a:ext cx="23699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380962" y="3469152"/>
            <a:ext cx="246476" cy="25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935659" y="3469152"/>
            <a:ext cx="23699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304873" y="3981573"/>
            <a:ext cx="24647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835746" y="3981573"/>
            <a:ext cx="23699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826266" y="4503484"/>
            <a:ext cx="23699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347658" y="4503484"/>
            <a:ext cx="24647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8869050" y="4503484"/>
            <a:ext cx="23699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9902355" y="4503484"/>
            <a:ext cx="23699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0414267" y="4503484"/>
            <a:ext cx="23699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10945139" y="4503484"/>
            <a:ext cx="22751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1485491" y="4503484"/>
            <a:ext cx="161157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8869050" y="5025395"/>
            <a:ext cx="23699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9380962" y="5025395"/>
            <a:ext cx="23699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7314353" y="5537817"/>
            <a:ext cx="22751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7826266" y="6059728"/>
            <a:ext cx="246476" cy="25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9390442" y="6059728"/>
            <a:ext cx="227516" cy="25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9902355" y="6059728"/>
            <a:ext cx="236996" cy="26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11457051" y="6059728"/>
            <a:ext cx="227516" cy="25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61931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2022-12-06T10:38:08Z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