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835" b="35239"/>
          <a:stretch/>
        </p:blipFill>
        <p:spPr>
          <a:xfrm>
            <a:off x="4128080" y="3451330"/>
            <a:ext cx="3935840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51908102-BF63-0F9A-E930-C22D9B14D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708" b="55366"/>
          <a:stretch/>
        </p:blipFill>
        <p:spPr>
          <a:xfrm>
            <a:off x="3083964" y="1772816"/>
            <a:ext cx="6024072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090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54260" y="3141841"/>
            <a:ext cx="561719" cy="248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21499" y="3447099"/>
            <a:ext cx="380826" cy="314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9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86247" y="2779170"/>
            <a:ext cx="5531504" cy="1374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08720"/>
            <a:ext cx="11520000" cy="4681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9045" y="3130310"/>
            <a:ext cx="4760971" cy="2374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2AC068EC-7E40-FD81-066B-911F83D78C40}"/>
              </a:ext>
            </a:extLst>
          </p:cNvPr>
          <p:cNvSpPr/>
          <p:nvPr/>
        </p:nvSpPr>
        <p:spPr bwMode="white">
          <a:xfrm>
            <a:off x="4223792" y="4077072"/>
            <a:ext cx="2515418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82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7950" y="1662724"/>
            <a:ext cx="10215669" cy="1366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2871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87483" y="2541077"/>
            <a:ext cx="5283966" cy="1373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142508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2022-12-06T10:12:45Z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