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458" b="30999"/>
          <a:stretch/>
        </p:blipFill>
        <p:spPr>
          <a:xfrm>
            <a:off x="3299988" y="3438525"/>
            <a:ext cx="5592024" cy="692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951AF4B6-C6A5-AD8A-B483-E00B1B9681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08" b="55366"/>
          <a:stretch/>
        </p:blipFill>
        <p:spPr>
          <a:xfrm>
            <a:off x="3083964" y="1772816"/>
            <a:ext cx="60240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1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2808032"/>
            <a:ext cx="418909" cy="26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5752" y="2808032"/>
            <a:ext cx="418909" cy="26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50247" y="2808032"/>
            <a:ext cx="390347" cy="26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1123" y="3419050"/>
            <a:ext cx="609322" cy="26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8842" y="3419050"/>
            <a:ext cx="780694" cy="26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12033" y="3419050"/>
            <a:ext cx="580760" cy="26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81123" y="4030067"/>
            <a:ext cx="609322" cy="26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98842" y="4030067"/>
            <a:ext cx="780694" cy="26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73884" y="4030067"/>
            <a:ext cx="418909" cy="26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0909" y="2739330"/>
            <a:ext cx="8540033" cy="65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570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72004" y="1253375"/>
            <a:ext cx="361785" cy="305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76334" y="1463569"/>
            <a:ext cx="371305" cy="29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1376" y="1740643"/>
            <a:ext cx="371305" cy="28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09227" y="1673763"/>
            <a:ext cx="361785" cy="31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72004" y="2170586"/>
            <a:ext cx="361785" cy="305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76334" y="2094152"/>
            <a:ext cx="371305" cy="29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2880" y="2447660"/>
            <a:ext cx="361785" cy="32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29194" y="2772505"/>
            <a:ext cx="371305" cy="31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28665" y="2868048"/>
            <a:ext cx="361785" cy="305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836712"/>
            <a:ext cx="11520000" cy="451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1669" y="4295374"/>
            <a:ext cx="3503603" cy="962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17355" y="4295374"/>
            <a:ext cx="3503603" cy="962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99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3107" y="2787865"/>
            <a:ext cx="761652" cy="26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2677" y="2787865"/>
            <a:ext cx="580760" cy="26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977267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2022-12-06T10:14:33Z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