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332" b="34676"/>
          <a:stretch/>
        </p:blipFill>
        <p:spPr>
          <a:xfrm>
            <a:off x="2831936" y="3447377"/>
            <a:ext cx="6528128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AE56FB82-EBBA-D6FB-70E6-60F5F9FF92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08" b="55366"/>
          <a:stretch/>
        </p:blipFill>
        <p:spPr>
          <a:xfrm>
            <a:off x="3083964" y="1772816"/>
            <a:ext cx="6024072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7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4198" y="4857910"/>
            <a:ext cx="561719" cy="238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95305" y="4896070"/>
            <a:ext cx="228495" cy="181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85586" y="4857910"/>
            <a:ext cx="733090" cy="238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12826" y="4857910"/>
            <a:ext cx="733090" cy="238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60099" y="4896070"/>
            <a:ext cx="238016" cy="181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59900" y="4857910"/>
            <a:ext cx="723570" cy="238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656" y="980728"/>
            <a:ext cx="11520000" cy="2636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9234" y="2146010"/>
            <a:ext cx="257057" cy="200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74474" y="2136458"/>
            <a:ext cx="257057" cy="21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68821" y="2136458"/>
            <a:ext cx="257057" cy="21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24953" y="2136458"/>
            <a:ext cx="257057" cy="21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89647" y="3043850"/>
            <a:ext cx="257057" cy="200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74474" y="3043850"/>
            <a:ext cx="257057" cy="200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49713" y="3043850"/>
            <a:ext cx="257057" cy="200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24953" y="3043850"/>
            <a:ext cx="257057" cy="200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29002"/>
            <a:ext cx="11520000" cy="4012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62244" y="3273403"/>
            <a:ext cx="390347" cy="30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59301" y="4531374"/>
            <a:ext cx="6635900" cy="276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656" y="836712"/>
            <a:ext cx="11520000" cy="4908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65168" y="3545751"/>
            <a:ext cx="936104" cy="504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F6DA9A20-BF54-DB53-E309-12C6DF5456A6}"/>
              </a:ext>
            </a:extLst>
          </p:cNvPr>
          <p:cNvSpPr/>
          <p:nvPr/>
        </p:nvSpPr>
        <p:spPr bwMode="white">
          <a:xfrm>
            <a:off x="10479026" y="4318657"/>
            <a:ext cx="936104" cy="504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AB6DF3A7-5F3C-29D3-35DC-5B95A51BF5B5}"/>
              </a:ext>
            </a:extLst>
          </p:cNvPr>
          <p:cNvSpPr/>
          <p:nvPr/>
        </p:nvSpPr>
        <p:spPr bwMode="white">
          <a:xfrm>
            <a:off x="10465168" y="5030655"/>
            <a:ext cx="936104" cy="504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171158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2022-12-06T10:15:57Z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