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459" b="15615"/>
          <a:stretch/>
        </p:blipFill>
        <p:spPr>
          <a:xfrm>
            <a:off x="3876052" y="3429000"/>
            <a:ext cx="4439896" cy="83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602FE95E-D503-4846-4D2A-64C7FA7408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708" b="55366"/>
          <a:stretch/>
        </p:blipFill>
        <p:spPr>
          <a:xfrm>
            <a:off x="3083964" y="1772816"/>
            <a:ext cx="6024072" cy="12688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52736"/>
            <a:ext cx="11520000" cy="3722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88871" y="3766378"/>
            <a:ext cx="761652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78028" y="3766378"/>
            <a:ext cx="790214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53069" y="3766378"/>
            <a:ext cx="790214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008045" y="4299585"/>
            <a:ext cx="2599140" cy="35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35284" y="4299585"/>
            <a:ext cx="1866049" cy="35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500805" y="4299585"/>
            <a:ext cx="1866049" cy="3522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304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09685" y="1805876"/>
            <a:ext cx="761652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1805876"/>
            <a:ext cx="599801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392991" y="1805876"/>
            <a:ext cx="418909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90578" y="2369385"/>
            <a:ext cx="761652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98842" y="2369385"/>
            <a:ext cx="599801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64231" y="2369385"/>
            <a:ext cx="761652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71471" y="2932894"/>
            <a:ext cx="942545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279735" y="2932894"/>
            <a:ext cx="790214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54776" y="2932894"/>
            <a:ext cx="790214" cy="2674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74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95107" y="1738090"/>
            <a:ext cx="409388" cy="35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7950" y="2997047"/>
            <a:ext cx="409388" cy="35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13157" y="4256003"/>
            <a:ext cx="409388" cy="352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60" y="1052736"/>
            <a:ext cx="11520000" cy="2702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62207" y="2360928"/>
            <a:ext cx="8073520" cy="90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4386" y="1080000"/>
            <a:ext cx="11520000" cy="2995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30633" y="2577847"/>
            <a:ext cx="6445487" cy="1431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2459882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2022-11-09T06:57:00Z</dcterms:created>
  <dcterms:modified xsi:type="dcterms:W3CDTF">2022-12-06T10:16:42Z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