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208" b="36066"/>
          <a:stretch/>
        </p:blipFill>
        <p:spPr>
          <a:xfrm>
            <a:off x="3227980" y="3573016"/>
            <a:ext cx="5736040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F9F6E7C-A7D2-7D89-A22E-52C6481B9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60965"/>
            <a:ext cx="11520000" cy="513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4169" y="2576164"/>
            <a:ext cx="761652" cy="33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4252" y="3157426"/>
            <a:ext cx="742611" cy="34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7095" y="3157426"/>
            <a:ext cx="752132" cy="34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3640" y="3786332"/>
            <a:ext cx="161851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5243" y="3786332"/>
            <a:ext cx="161851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2863" y="4367594"/>
            <a:ext cx="238016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10152" y="4367594"/>
            <a:ext cx="247537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4103" y="4967914"/>
            <a:ext cx="761652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72202" y="5558705"/>
            <a:ext cx="780694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427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3305" y="2262944"/>
            <a:ext cx="2408727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4165" y="2262944"/>
            <a:ext cx="2408727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75504" y="2282017"/>
            <a:ext cx="733090" cy="32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0082" y="3455043"/>
            <a:ext cx="2408727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0942" y="3455043"/>
            <a:ext cx="1399537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42611" y="3455043"/>
            <a:ext cx="2075504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7619" y="4637605"/>
            <a:ext cx="2237355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71834" y="4637605"/>
            <a:ext cx="780694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18909" y="4637605"/>
            <a:ext cx="1875570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40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9061" y="2860505"/>
            <a:ext cx="580760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9061" y="3451809"/>
            <a:ext cx="390347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7921" y="3451809"/>
            <a:ext cx="761652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9954" y="4052649"/>
            <a:ext cx="580760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9706" y="4052649"/>
            <a:ext cx="942545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28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045" y="2368872"/>
            <a:ext cx="8997024" cy="94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2338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