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31" b="20910"/>
          <a:stretch/>
        </p:blipFill>
        <p:spPr>
          <a:xfrm>
            <a:off x="2255872" y="3573016"/>
            <a:ext cx="7680256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0.png">
            <a:extLst>
              <a:ext uri="{FF2B5EF4-FFF2-40B4-BE49-F238E27FC236}">
                <a16:creationId xmlns:a16="http://schemas.microsoft.com/office/drawing/2014/main" id="{40D60A27-7BB3-CFC9-6C02-14C39292E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772816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933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3078" y="3100466"/>
            <a:ext cx="685487" cy="30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8285" y="3614779"/>
            <a:ext cx="361785" cy="28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1690" y="4110044"/>
            <a:ext cx="666446" cy="295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52103" y="4110044"/>
            <a:ext cx="656925" cy="28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8698" y="4605309"/>
            <a:ext cx="656925" cy="30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48103" y="4605309"/>
            <a:ext cx="352264" cy="30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20334" y="5110099"/>
            <a:ext cx="656925" cy="30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47442" y="5110099"/>
            <a:ext cx="666446" cy="30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02285" y="5605364"/>
            <a:ext cx="971107" cy="30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73061" y="5624412"/>
            <a:ext cx="656925" cy="28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17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2962" y="1887350"/>
            <a:ext cx="561719" cy="29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52235" y="2392577"/>
            <a:ext cx="685487" cy="30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019" y="620688"/>
            <a:ext cx="11520000" cy="2454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31564" y="2769485"/>
            <a:ext cx="218975" cy="17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4622" y="2769485"/>
            <a:ext cx="218975" cy="171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81514" y="2721734"/>
            <a:ext cx="323702" cy="30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>
            <a:extLst>
              <a:ext uri="{FF2B5EF4-FFF2-40B4-BE49-F238E27FC236}">
                <a16:creationId xmlns:a16="http://schemas.microsoft.com/office/drawing/2014/main" id="{F344271C-135C-A74F-D643-4C65DB4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075093"/>
            <a:ext cx="11520000" cy="318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AC1D9A45-2F7E-9C42-3DC4-2931F71A7E46}"/>
              </a:ext>
            </a:extLst>
          </p:cNvPr>
          <p:cNvSpPr/>
          <p:nvPr/>
        </p:nvSpPr>
        <p:spPr bwMode="white">
          <a:xfrm>
            <a:off x="1498086" y="4856427"/>
            <a:ext cx="3408396" cy="1305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12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7607" y="2167013"/>
            <a:ext cx="4855537" cy="1809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2824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2022-12-06T09:57:58Z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