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 b="35517"/>
          <a:stretch/>
        </p:blipFill>
        <p:spPr>
          <a:xfrm>
            <a:off x="3912056" y="3573016"/>
            <a:ext cx="436788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0A61B22D-8427-D9CA-54C8-EF2E77261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55104"/>
          <a:stretch/>
        </p:blipFill>
        <p:spPr>
          <a:xfrm>
            <a:off x="3408000" y="1772816"/>
            <a:ext cx="5376000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636" y="3242326"/>
            <a:ext cx="999669" cy="15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8446" y="2727940"/>
            <a:ext cx="1152000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6479" y="3251851"/>
            <a:ext cx="999669" cy="1505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1768" y="2727940"/>
            <a:ext cx="257057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6644" y="3251851"/>
            <a:ext cx="990148" cy="1505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31933" y="2727940"/>
            <a:ext cx="1152000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69487" y="3242326"/>
            <a:ext cx="990148" cy="15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54776" y="2727940"/>
            <a:ext cx="1152000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305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91664" y="2204865"/>
            <a:ext cx="845848" cy="166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2512" y="2653139"/>
            <a:ext cx="999669" cy="34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6595" y="2653139"/>
            <a:ext cx="999669" cy="34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63768" y="3872494"/>
            <a:ext cx="238016" cy="19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229289" y="3872494"/>
            <a:ext cx="238016" cy="19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656727" y="3872494"/>
            <a:ext cx="247537" cy="19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3F92D96E-8A97-3F9F-61BF-660A6F10E98E}"/>
              </a:ext>
            </a:extLst>
          </p:cNvPr>
          <p:cNvSpPr/>
          <p:nvPr/>
        </p:nvSpPr>
        <p:spPr bwMode="white">
          <a:xfrm>
            <a:off x="2912998" y="2395388"/>
            <a:ext cx="845848" cy="88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5E824CC9-0D38-1AA7-5C98-68DDC0A16C4D}"/>
              </a:ext>
            </a:extLst>
          </p:cNvPr>
          <p:cNvSpPr/>
          <p:nvPr/>
        </p:nvSpPr>
        <p:spPr bwMode="white">
          <a:xfrm>
            <a:off x="6962380" y="2310196"/>
            <a:ext cx="599801" cy="155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3799D25A-1CEC-E9A7-7FF5-08BF25683EB3}"/>
              </a:ext>
            </a:extLst>
          </p:cNvPr>
          <p:cNvSpPr/>
          <p:nvPr/>
        </p:nvSpPr>
        <p:spPr bwMode="white">
          <a:xfrm>
            <a:off x="10460118" y="2275801"/>
            <a:ext cx="599801" cy="155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40" y="1079774"/>
            <a:ext cx="11520000" cy="280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5675" y="2328057"/>
            <a:ext cx="238016" cy="2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8518" y="2337586"/>
            <a:ext cx="247537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3080" y="2328057"/>
            <a:ext cx="238016" cy="2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5444" y="2328057"/>
            <a:ext cx="228495" cy="2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8353" y="3252359"/>
            <a:ext cx="238016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0237" y="3252359"/>
            <a:ext cx="228495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0882" y="3252359"/>
            <a:ext cx="238016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65444" y="3252359"/>
            <a:ext cx="238016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669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15342" y="2339342"/>
            <a:ext cx="238016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5987" y="2339342"/>
            <a:ext cx="238016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6285" y="3178019"/>
            <a:ext cx="447471" cy="2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8764" y="3178019"/>
            <a:ext cx="247537" cy="2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5557" y="3187549"/>
            <a:ext cx="247537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38185" y="3178019"/>
            <a:ext cx="247537" cy="2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4995" y="4159652"/>
            <a:ext cx="247537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62747" y="4150121"/>
            <a:ext cx="247537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10020" y="4150121"/>
            <a:ext cx="247537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52566" y="4150121"/>
            <a:ext cx="456991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6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2264849"/>
            <a:ext cx="418909" cy="27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1537" y="2264849"/>
            <a:ext cx="266578" cy="26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5768" y="3086598"/>
            <a:ext cx="7052560" cy="630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01251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13</cp:revision>
  <dcterms:created xsi:type="dcterms:W3CDTF">2022-11-09T06:57:00Z</dcterms:created>
  <dcterms:modified xsi:type="dcterms:W3CDTF">2022-12-06T10:01:36Z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