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87" b="20558"/>
          <a:stretch/>
        </p:blipFill>
        <p:spPr>
          <a:xfrm>
            <a:off x="5064184" y="3459148"/>
            <a:ext cx="2063632" cy="76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C1FF7B0C-3FA7-C7B9-0AE9-56FB9720F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583" b="51201"/>
          <a:stretch/>
        </p:blipFill>
        <p:spPr>
          <a:xfrm>
            <a:off x="3480008" y="1833467"/>
            <a:ext cx="5231984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6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008" y="3699058"/>
            <a:ext cx="2875239" cy="904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98644" y="3708582"/>
            <a:ext cx="2903801" cy="94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3385785" y="2270278"/>
            <a:ext cx="238016" cy="25710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6537123" y="2270278"/>
            <a:ext cx="238016" cy="25710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9507570" y="2270278"/>
            <a:ext cx="228495" cy="25710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2110016" y="3146323"/>
            <a:ext cx="228495" cy="25710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5261355" y="3146323"/>
            <a:ext cx="228495" cy="25710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9688462" y="3155845"/>
            <a:ext cx="247537" cy="247577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4115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6148" y="3953009"/>
            <a:ext cx="4969785" cy="943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6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1709904"/>
            <a:ext cx="4531834" cy="353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718" y="2301633"/>
            <a:ext cx="5246457" cy="353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09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2247" y="2350080"/>
            <a:ext cx="4893619" cy="153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51870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