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706" b="26839"/>
          <a:stretch/>
        </p:blipFill>
        <p:spPr>
          <a:xfrm>
            <a:off x="2219868" y="3447377"/>
            <a:ext cx="7752264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0.png">
            <a:extLst>
              <a:ext uri="{FF2B5EF4-FFF2-40B4-BE49-F238E27FC236}">
                <a16:creationId xmlns:a16="http://schemas.microsoft.com/office/drawing/2014/main" id="{81AC9A38-F424-D509-5608-15F28E9A3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3" b="51201"/>
          <a:stretch/>
        </p:blipFill>
        <p:spPr>
          <a:xfrm>
            <a:off x="3480008" y="1833467"/>
            <a:ext cx="5231984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76688"/>
            <a:ext cx="11520000" cy="5123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4607" y="5048005"/>
            <a:ext cx="352264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8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43305" y="3521494"/>
            <a:ext cx="361785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6214" y="3521494"/>
            <a:ext cx="361785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9123" y="3521494"/>
            <a:ext cx="371305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12033" y="3521494"/>
            <a:ext cx="371305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094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1921" y="4671402"/>
            <a:ext cx="695008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0913" y="4671402"/>
            <a:ext cx="856859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2235" y="4671402"/>
            <a:ext cx="856859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3557" y="4671402"/>
            <a:ext cx="866380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14880" y="4671402"/>
            <a:ext cx="866380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07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202" y="2997750"/>
            <a:ext cx="4055801" cy="88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9247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