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83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247" b="29130"/>
          <a:stretch/>
        </p:blipFill>
        <p:spPr>
          <a:xfrm>
            <a:off x="4439816" y="3429000"/>
            <a:ext cx="3312368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713688CF-C922-6BF3-6D23-992C370C3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958" b="55366"/>
          <a:stretch/>
        </p:blipFill>
        <p:spPr>
          <a:xfrm>
            <a:off x="3155972" y="1734576"/>
            <a:ext cx="5880056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4454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0483" y="4858435"/>
            <a:ext cx="409388" cy="143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4549" y="4820283"/>
            <a:ext cx="314181" cy="26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25194" y="4820283"/>
            <a:ext cx="323702" cy="26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67276" y="4820283"/>
            <a:ext cx="314181" cy="26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04632" y="4820283"/>
            <a:ext cx="314181" cy="26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2590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25855" y="3081529"/>
            <a:ext cx="390347" cy="314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0400" y="3081529"/>
            <a:ext cx="390347" cy="314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04698" y="3081529"/>
            <a:ext cx="390347" cy="314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5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94049" y="3637377"/>
            <a:ext cx="409388" cy="35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60231" y="3637377"/>
            <a:ext cx="409388" cy="35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02909" y="4410315"/>
            <a:ext cx="409388" cy="35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69090" y="4410315"/>
            <a:ext cx="399867" cy="35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26245"/>
            <a:ext cx="11520000" cy="4805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73223" y="3152492"/>
            <a:ext cx="238016" cy="266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5057" y="4668515"/>
            <a:ext cx="790214" cy="34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6727" y="5440829"/>
            <a:ext cx="761652" cy="352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790826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2022-12-06T09:03:22Z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