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35" b="38224"/>
          <a:stretch/>
        </p:blipFill>
        <p:spPr>
          <a:xfrm>
            <a:off x="4128080" y="3573016"/>
            <a:ext cx="3935840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34668C8E-3B1C-9D20-B057-D08C4A7E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1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2495" y="2290410"/>
            <a:ext cx="257057" cy="25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4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26545" y="2110267"/>
            <a:ext cx="238016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69752" y="2825731"/>
            <a:ext cx="238016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4611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33896" y="3166735"/>
            <a:ext cx="238016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6888" y="3576417"/>
            <a:ext cx="228495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9598" y="3576417"/>
            <a:ext cx="218975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10326" y="3576417"/>
            <a:ext cx="247537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8583" y="4167121"/>
            <a:ext cx="2747257" cy="846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72955" y="4122151"/>
            <a:ext cx="2625364" cy="846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82093" y="4137141"/>
            <a:ext cx="2920507" cy="1062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46247" y="4313440"/>
            <a:ext cx="228495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5834" y="4990650"/>
            <a:ext cx="238016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6289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2022-12-06T08:49:25Z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