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331" b="25061"/>
          <a:stretch/>
        </p:blipFill>
        <p:spPr>
          <a:xfrm>
            <a:off x="2255872" y="3450044"/>
            <a:ext cx="7680256" cy="76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0.png">
            <a:extLst>
              <a:ext uri="{FF2B5EF4-FFF2-40B4-BE49-F238E27FC236}">
                <a16:creationId xmlns:a16="http://schemas.microsoft.com/office/drawing/2014/main" id="{DBBB140D-A0C2-CE83-305F-00D9AE1ED8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69" r="53333" b="54422"/>
          <a:stretch/>
        </p:blipFill>
        <p:spPr>
          <a:xfrm>
            <a:off x="3408000" y="1916832"/>
            <a:ext cx="5376000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2975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20665" y="2626072"/>
            <a:ext cx="990148" cy="31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6516" y="3112376"/>
            <a:ext cx="704528" cy="31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3078" y="3598680"/>
            <a:ext cx="1637553" cy="31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2884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16334" y="1442761"/>
            <a:ext cx="361785" cy="305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40830" y="3209531"/>
            <a:ext cx="1009190" cy="305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63871" y="3209531"/>
            <a:ext cx="685487" cy="305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01359" y="3199981"/>
            <a:ext cx="352264" cy="315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>
            <a:extLst>
              <a:ext uri="{FF2B5EF4-FFF2-40B4-BE49-F238E27FC236}">
                <a16:creationId xmlns:a16="http://schemas.microsoft.com/office/drawing/2014/main" id="{ABFE90FC-66E9-53A7-4971-233D7EC9AC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3515134"/>
            <a:ext cx="11520000" cy="2677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E07AFD07-E72E-CFBD-FD12-1CA26F211B50}"/>
              </a:ext>
            </a:extLst>
          </p:cNvPr>
          <p:cNvSpPr/>
          <p:nvPr/>
        </p:nvSpPr>
        <p:spPr bwMode="white">
          <a:xfrm>
            <a:off x="3982979" y="4182134"/>
            <a:ext cx="1009190" cy="304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9D547951-077C-4FA7-4E7D-7AC4D24EA4A6}"/>
              </a:ext>
            </a:extLst>
          </p:cNvPr>
          <p:cNvSpPr/>
          <p:nvPr/>
        </p:nvSpPr>
        <p:spPr bwMode="white">
          <a:xfrm>
            <a:off x="8533855" y="5287450"/>
            <a:ext cx="714049" cy="304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916768FD-CABE-1CA7-3864-16C4A324CA92}"/>
              </a:ext>
            </a:extLst>
          </p:cNvPr>
          <p:cNvSpPr/>
          <p:nvPr/>
        </p:nvSpPr>
        <p:spPr bwMode="white">
          <a:xfrm>
            <a:off x="784037" y="5773408"/>
            <a:ext cx="1009190" cy="304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956001"/>
            <a:ext cx="11520000" cy="4945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57289" y="5377855"/>
            <a:ext cx="409388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23603" y="5377855"/>
            <a:ext cx="247537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23272" y="5377855"/>
            <a:ext cx="257057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60033" y="5377855"/>
            <a:ext cx="456991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54909" y="5377855"/>
            <a:ext cx="266578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73619" y="5377855"/>
            <a:ext cx="247537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3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8231" y="2291685"/>
            <a:ext cx="4046280" cy="782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311800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2022-12-06T08:53:01Z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