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89" t="65340" r="37602" b="13025"/>
          <a:stretch/>
        </p:blipFill>
        <p:spPr>
          <a:xfrm>
            <a:off x="3497762" y="3555574"/>
            <a:ext cx="5196475" cy="491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08099" y="2712832"/>
            <a:ext cx="2161190" cy="343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0.png">
            <a:extLst>
              <a:ext uri="{FF2B5EF4-FFF2-40B4-BE49-F238E27FC236}">
                <a16:creationId xmlns:a16="http://schemas.microsoft.com/office/drawing/2014/main" id="{6793710A-F3D9-C39D-AEFD-354641D3B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 b="40997"/>
          <a:stretch/>
        </p:blipFill>
        <p:spPr>
          <a:xfrm>
            <a:off x="3407999" y="1917594"/>
            <a:ext cx="5376000" cy="134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4474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87625" y="4265832"/>
            <a:ext cx="504056" cy="432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8BDE3F4B-526B-8FCA-AEA3-7EAB28D156DF}"/>
              </a:ext>
            </a:extLst>
          </p:cNvPr>
          <p:cNvSpPr/>
          <p:nvPr/>
        </p:nvSpPr>
        <p:spPr bwMode="white">
          <a:xfrm>
            <a:off x="9023728" y="4259970"/>
            <a:ext cx="504056" cy="432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13983AB3-0CE1-7761-89F0-EDC8F20B984F}"/>
              </a:ext>
            </a:extLst>
          </p:cNvPr>
          <p:cNvSpPr/>
          <p:nvPr/>
        </p:nvSpPr>
        <p:spPr bwMode="white">
          <a:xfrm>
            <a:off x="9959831" y="4259970"/>
            <a:ext cx="504056" cy="432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766EF60D-ED63-C989-7155-C68D294F1746}"/>
              </a:ext>
            </a:extLst>
          </p:cNvPr>
          <p:cNvSpPr/>
          <p:nvPr/>
        </p:nvSpPr>
        <p:spPr bwMode="white">
          <a:xfrm>
            <a:off x="10761778" y="4257614"/>
            <a:ext cx="504056" cy="432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1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76330" y="1824097"/>
            <a:ext cx="409388" cy="333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90314" y="1270794"/>
            <a:ext cx="409388" cy="267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56429" y="2396480"/>
            <a:ext cx="418909" cy="333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17553" y="1833637"/>
            <a:ext cx="399867" cy="32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67471" y="3550785"/>
            <a:ext cx="10377520" cy="925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574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2954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3227" y="1167098"/>
            <a:ext cx="733090" cy="324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9871" y="2625226"/>
            <a:ext cx="1003761" cy="400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86847" y="2434621"/>
            <a:ext cx="371305" cy="266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71409" y="3025496"/>
            <a:ext cx="771173" cy="352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FEE397D0-56B6-E371-DF7D-83BE9F4CD844}"/>
              </a:ext>
            </a:extLst>
          </p:cNvPr>
          <p:cNvSpPr/>
          <p:nvPr/>
        </p:nvSpPr>
        <p:spPr bwMode="white">
          <a:xfrm>
            <a:off x="3081231" y="2625226"/>
            <a:ext cx="1003761" cy="400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23520352-E20A-417B-4012-D23C091B4448}"/>
              </a:ext>
            </a:extLst>
          </p:cNvPr>
          <p:cNvSpPr/>
          <p:nvPr/>
        </p:nvSpPr>
        <p:spPr bwMode="white">
          <a:xfrm>
            <a:off x="4321199" y="2667679"/>
            <a:ext cx="1003761" cy="400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670650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2022-12-06T08:23:10Z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