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9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57" r:id="rId16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1686" y="9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772816"/>
            <a:ext cx="8682003" cy="246905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478" y="3735138"/>
            <a:ext cx="351469" cy="3238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799" y="3735138"/>
            <a:ext cx="206730" cy="3238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3761" y="3728331"/>
            <a:ext cx="313755" cy="3238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1268" y="3728331"/>
            <a:ext cx="313755" cy="3238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3728331"/>
            <a:ext cx="369638" cy="3238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3725597"/>
            <a:ext cx="360040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77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620688"/>
            <a:ext cx="8726951" cy="525658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7452" y="3429000"/>
            <a:ext cx="351469" cy="3238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9614" y="3429000"/>
            <a:ext cx="206730" cy="3238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1735" y="3422193"/>
            <a:ext cx="313755" cy="3238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3887" y="3422193"/>
            <a:ext cx="313755" cy="3238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6012" y="3422193"/>
            <a:ext cx="496028" cy="3238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4995" y="4113284"/>
            <a:ext cx="360040" cy="3238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775" y="5346057"/>
            <a:ext cx="351469" cy="3238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4937" y="5346057"/>
            <a:ext cx="206730" cy="3238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7058" y="5339250"/>
            <a:ext cx="313755" cy="32385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4869" y="5339250"/>
            <a:ext cx="350987" cy="3238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334" y="5339250"/>
            <a:ext cx="576609" cy="3238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209" y="5339250"/>
            <a:ext cx="360040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51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33" y="1628800"/>
            <a:ext cx="8633939" cy="264888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2708920"/>
            <a:ext cx="2376264" cy="86409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3717032"/>
            <a:ext cx="3168352" cy="46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47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34" y="1745604"/>
            <a:ext cx="8841854" cy="276351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3501008"/>
            <a:ext cx="2376264" cy="43204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4067930"/>
            <a:ext cx="4032448" cy="48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3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318953"/>
            <a:ext cx="9144000" cy="111004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期中测试卷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20688"/>
            <a:ext cx="8610662" cy="495012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2996952"/>
            <a:ext cx="360040" cy="3238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6831" y="2977841"/>
            <a:ext cx="360040" cy="3238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3990" y="2933824"/>
            <a:ext cx="360040" cy="3238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3337335"/>
            <a:ext cx="360040" cy="3238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3789040"/>
            <a:ext cx="360040" cy="3238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3789040"/>
            <a:ext cx="360040" cy="3238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0931" y="4273041"/>
            <a:ext cx="360040" cy="3238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0424" y="4679925"/>
            <a:ext cx="1029327" cy="3238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526" y="5148163"/>
            <a:ext cx="360040" cy="32385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6791" y="5148163"/>
            <a:ext cx="360040" cy="323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332656"/>
            <a:ext cx="8648072" cy="46085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994508"/>
            <a:ext cx="5575728" cy="13868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200" y="337167"/>
            <a:ext cx="360040" cy="3238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836712"/>
            <a:ext cx="360040" cy="3238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6550" y="851350"/>
            <a:ext cx="360040" cy="3238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0935" y="1268760"/>
            <a:ext cx="360040" cy="3238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9201" y="1255880"/>
            <a:ext cx="360040" cy="3238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9444" y="2799034"/>
            <a:ext cx="504056" cy="47643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1920" y="2817140"/>
            <a:ext cx="504056" cy="47643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5145" y="2824313"/>
            <a:ext cx="504056" cy="47643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9444" y="3437926"/>
            <a:ext cx="504056" cy="47643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6504" y="3428873"/>
            <a:ext cx="504056" cy="47643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5145" y="3428872"/>
            <a:ext cx="504056" cy="47643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6296" y="4023170"/>
            <a:ext cx="360040" cy="3238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480" y="4501764"/>
            <a:ext cx="360040" cy="3238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5512" y="4501764"/>
            <a:ext cx="360040" cy="32385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7744" y="5525993"/>
            <a:ext cx="360040" cy="32385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1191" y="5500783"/>
            <a:ext cx="360040" cy="32385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9786" y="5500783"/>
            <a:ext cx="360040" cy="32385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7744" y="6005499"/>
            <a:ext cx="360040" cy="32385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3768" y="6005499"/>
            <a:ext cx="360040" cy="32385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3702" y="6005499"/>
            <a:ext cx="360040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62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24744"/>
            <a:ext cx="8816429" cy="42484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2348880"/>
            <a:ext cx="360040" cy="3238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3356992"/>
            <a:ext cx="360040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31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93943"/>
            <a:ext cx="8568952" cy="485128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836712"/>
            <a:ext cx="360040" cy="3238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2855" y="2321721"/>
            <a:ext cx="360040" cy="3238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7802" y="4581128"/>
            <a:ext cx="360040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35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48" y="418951"/>
            <a:ext cx="8856060" cy="247325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42" y="3022962"/>
            <a:ext cx="8204467" cy="249427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720" y="1547739"/>
            <a:ext cx="360040" cy="3238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5936" y="1547739"/>
            <a:ext cx="360040" cy="3238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152" y="1563368"/>
            <a:ext cx="360040" cy="3238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6863" y="1578997"/>
            <a:ext cx="360040" cy="3238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720" y="2058045"/>
            <a:ext cx="360040" cy="3238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2651" y="2039396"/>
            <a:ext cx="360040" cy="3238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152" y="2065860"/>
            <a:ext cx="360040" cy="3238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6843" y="2093312"/>
            <a:ext cx="360040" cy="32385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720" y="2568351"/>
            <a:ext cx="360040" cy="3238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3350" y="2474723"/>
            <a:ext cx="360040" cy="3238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6422" y="2518606"/>
            <a:ext cx="360040" cy="32385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3574" y="2547922"/>
            <a:ext cx="360040" cy="32385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712" y="3573016"/>
            <a:ext cx="360040" cy="3238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379" y="3573016"/>
            <a:ext cx="360040" cy="3238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6336" y="3631213"/>
            <a:ext cx="360040" cy="3238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2240" y="4108172"/>
            <a:ext cx="1931374" cy="472956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3592" y="4618261"/>
            <a:ext cx="360040" cy="32385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8763" y="4656162"/>
            <a:ext cx="360040" cy="32385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0216" y="4676458"/>
            <a:ext cx="360040" cy="32385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5509" y="5079405"/>
            <a:ext cx="1931374" cy="47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3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908720"/>
            <a:ext cx="8629491" cy="42484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4581128"/>
            <a:ext cx="504056" cy="3238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4581128"/>
            <a:ext cx="504056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27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60648"/>
            <a:ext cx="8712968" cy="605606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722" y="2694977"/>
            <a:ext cx="351469" cy="3238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5884" y="2694977"/>
            <a:ext cx="206730" cy="3238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8005" y="2688170"/>
            <a:ext cx="313755" cy="3238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0093" y="2688170"/>
            <a:ext cx="313755" cy="3238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2282" y="2688170"/>
            <a:ext cx="369638" cy="3238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47" y="2679117"/>
            <a:ext cx="351469" cy="3238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5709" y="2679117"/>
            <a:ext cx="206730" cy="3238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7830" y="2672310"/>
            <a:ext cx="313755" cy="3238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0706" y="2689683"/>
            <a:ext cx="313755" cy="32385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2107" y="2672310"/>
            <a:ext cx="369638" cy="3238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563" y="5859560"/>
            <a:ext cx="351469" cy="3238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8725" y="5859560"/>
            <a:ext cx="206730" cy="32385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846" y="5852753"/>
            <a:ext cx="313755" cy="32385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6649" y="5852753"/>
            <a:ext cx="313755" cy="3238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5123" y="5852753"/>
            <a:ext cx="369638" cy="3238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1585" y="5852753"/>
            <a:ext cx="360040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69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4</Words>
  <Application>Microsoft Office PowerPoint</Application>
  <PresentationFormat>全屏显示(4:3)</PresentationFormat>
  <Paragraphs>1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20" baseType="lpstr">
      <vt:lpstr>宋体</vt:lpstr>
      <vt:lpstr>微软雅黑</vt:lpstr>
      <vt:lpstr>Arial</vt:lpstr>
      <vt:lpstr>Times New Roman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2022-11-09T06:57:19Z</dcterms:created>
  <dcterms:modified xsi:type="dcterms:W3CDTF">2025-01-05T09:31:52Z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7591C2C9132240B8A4644114C0F96AFD_13</vt:lpwstr>
  </property>
</Properties>
</file>