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7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ED5F9-7E1A-4A98-8A2A-8EB1496F298F}" type="datetimeFigureOut">
              <a:rPr lang="zh-CN" altLang="en-US" smtClean="0"/>
              <a:t>2025/1/5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35E3D-E2A2-483D-A77B-CF483BD883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78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35E3D-E2A2-483D-A77B-CF483BD8834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5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32656"/>
            <a:ext cx="8657409" cy="59046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40768"/>
            <a:ext cx="2304256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44824"/>
            <a:ext cx="2520280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247109"/>
            <a:ext cx="2304256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859363"/>
            <a:ext cx="3024336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5" y="5301208"/>
            <a:ext cx="2592287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805264"/>
            <a:ext cx="36168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694334" cy="46085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356992"/>
            <a:ext cx="351469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720" y="3356992"/>
            <a:ext cx="20673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059" y="3338251"/>
            <a:ext cx="313755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055" y="3329833"/>
            <a:ext cx="331171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416" y="3338251"/>
            <a:ext cx="313755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4509120"/>
            <a:ext cx="3328815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013176"/>
            <a:ext cx="475252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4107"/>
            <a:ext cx="8712968" cy="1658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609206"/>
            <a:ext cx="36004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18953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5626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92896"/>
            <a:ext cx="36004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539282"/>
            <a:ext cx="360040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096056"/>
            <a:ext cx="432048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44" y="2539282"/>
            <a:ext cx="36004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539282"/>
            <a:ext cx="360040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098293"/>
            <a:ext cx="936104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04" y="3679113"/>
            <a:ext cx="360040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221088"/>
            <a:ext cx="504056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905350"/>
            <a:ext cx="504056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661248"/>
            <a:ext cx="504056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26" y="188640"/>
            <a:ext cx="8342510" cy="38969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16" y="4122338"/>
            <a:ext cx="8620355" cy="23866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620688"/>
            <a:ext cx="504056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108" y="620688"/>
            <a:ext cx="504056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273" y="1975200"/>
            <a:ext cx="504056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565" y="1983501"/>
            <a:ext cx="504056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223" y="2645965"/>
            <a:ext cx="504056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102" y="2996974"/>
            <a:ext cx="504056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018" y="2636912"/>
            <a:ext cx="504056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273" y="3618200"/>
            <a:ext cx="504056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3618200"/>
            <a:ext cx="504056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149314"/>
            <a:ext cx="504056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251" y="4171093"/>
            <a:ext cx="504056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047" y="5589240"/>
            <a:ext cx="504056" cy="323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6093296"/>
            <a:ext cx="504056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0" y="692696"/>
            <a:ext cx="8728149" cy="4824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484784"/>
            <a:ext cx="504056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104964"/>
            <a:ext cx="504056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581128"/>
            <a:ext cx="504056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68941" cy="3384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556792"/>
            <a:ext cx="504056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573016"/>
            <a:ext cx="504056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4" y="786566"/>
            <a:ext cx="8714374" cy="22488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44" y="3189573"/>
            <a:ext cx="8462097" cy="18236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132856"/>
            <a:ext cx="504056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474" y="2114590"/>
            <a:ext cx="504056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114590"/>
            <a:ext cx="504056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339" y="2114590"/>
            <a:ext cx="504056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647895"/>
            <a:ext cx="504056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650953"/>
            <a:ext cx="504056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447" y="2711587"/>
            <a:ext cx="504056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382" y="2650421"/>
            <a:ext cx="504056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3861508"/>
            <a:ext cx="504056" cy="47643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790" y="3859865"/>
            <a:ext cx="504056" cy="4764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206" y="3859865"/>
            <a:ext cx="504056" cy="4764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754" y="4518633"/>
            <a:ext cx="504056" cy="4764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790" y="4534296"/>
            <a:ext cx="504056" cy="4764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097" y="4534295"/>
            <a:ext cx="504056" cy="4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4" y="467146"/>
            <a:ext cx="8720656" cy="55541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24744"/>
            <a:ext cx="504056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124744"/>
            <a:ext cx="504056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160997"/>
            <a:ext cx="504056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628800"/>
            <a:ext cx="1944216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20" y="2310636"/>
            <a:ext cx="504056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346889"/>
            <a:ext cx="504056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90" y="2310636"/>
            <a:ext cx="504056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90" y="2893163"/>
            <a:ext cx="1944216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509120"/>
            <a:ext cx="1584176" cy="15841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07" y="4113261"/>
            <a:ext cx="504056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692" y="4494483"/>
            <a:ext cx="1584176" cy="1584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39" y="4098624"/>
            <a:ext cx="504056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90" y="4509120"/>
            <a:ext cx="1584176" cy="15841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437" y="4113261"/>
            <a:ext cx="504056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4" y="4449633"/>
            <a:ext cx="1584176" cy="15841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41" y="4053774"/>
            <a:ext cx="504056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2" y="332656"/>
            <a:ext cx="8667457" cy="5616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52736"/>
            <a:ext cx="6768083" cy="18099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133" y="5508179"/>
            <a:ext cx="351469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295" y="5508179"/>
            <a:ext cx="206730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718" y="5501372"/>
            <a:ext cx="31375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109" y="5501372"/>
            <a:ext cx="313755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51" y="5519478"/>
            <a:ext cx="377423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520" y="5493914"/>
            <a:ext cx="351469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82" y="5493914"/>
            <a:ext cx="206730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5505213"/>
            <a:ext cx="313755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496" y="5487107"/>
            <a:ext cx="313755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238" y="5505213"/>
            <a:ext cx="377423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全屏显示(4:3)</PresentationFormat>
  <Paragraphs>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2022-11-09T06:57:19Z</dcterms:created>
  <dcterms:modified xsi:type="dcterms:W3CDTF">2025-01-05T09:25:46Z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