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7" r:id="rId16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9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94A68-1A4C-41E1-AD33-758F50868DFC}" type="datetimeFigureOut">
              <a:rPr lang="zh-CN" altLang="en-US" smtClean="0"/>
              <a:t>2025/1/5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A389-7283-4B11-AC5B-8961A93C4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29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FA389-7283-4B11-AC5B-8961A93C41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46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568952" cy="37719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25" y="4149080"/>
            <a:ext cx="7851458" cy="20089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140968"/>
            <a:ext cx="2880320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689469"/>
            <a:ext cx="4680520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5177520"/>
            <a:ext cx="2880320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726021"/>
            <a:ext cx="468052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471315"/>
            <a:ext cx="8856985" cy="29657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813953"/>
            <a:ext cx="432048" cy="3980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165" y="3807145"/>
            <a:ext cx="254126" cy="3980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26" y="3789595"/>
            <a:ext cx="385688" cy="3980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268" y="3771488"/>
            <a:ext cx="385688" cy="3980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37" y="3818515"/>
            <a:ext cx="545949" cy="3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6672"/>
            <a:ext cx="8640960" cy="54501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747" y="2952103"/>
            <a:ext cx="351469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797" y="2955195"/>
            <a:ext cx="20673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350" y="2945296"/>
            <a:ext cx="313755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45296"/>
            <a:ext cx="31375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628" y="2952103"/>
            <a:ext cx="536044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517" y="4228004"/>
            <a:ext cx="351469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567" y="4231096"/>
            <a:ext cx="20673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279" y="4221197"/>
            <a:ext cx="313755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770" y="4221197"/>
            <a:ext cx="313755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398" y="4228004"/>
            <a:ext cx="536044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623" y="5478992"/>
            <a:ext cx="351469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673" y="5482084"/>
            <a:ext cx="206730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226" y="5472185"/>
            <a:ext cx="313755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876" y="5472185"/>
            <a:ext cx="313755" cy="323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504" y="5478992"/>
            <a:ext cx="536044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2" y="1556792"/>
            <a:ext cx="8852738" cy="28083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371140"/>
            <a:ext cx="5616624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919641"/>
            <a:ext cx="468052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18953"/>
            <a:ext cx="9144000" cy="1110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第五单元测试卷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764704"/>
            <a:ext cx="8623893" cy="4680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789" y="2123803"/>
            <a:ext cx="480329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123803"/>
            <a:ext cx="480329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136" y="2730011"/>
            <a:ext cx="480329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730011"/>
            <a:ext cx="480329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112868"/>
            <a:ext cx="504056" cy="4764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281" y="4113782"/>
            <a:ext cx="504056" cy="4764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858" y="4112868"/>
            <a:ext cx="504056" cy="4764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961" y="4860107"/>
            <a:ext cx="504056" cy="476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271" y="4879497"/>
            <a:ext cx="504056" cy="4764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4860107"/>
            <a:ext cx="504056" cy="476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573164" cy="51125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24744"/>
            <a:ext cx="480329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773" y="1124744"/>
            <a:ext cx="480329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124744"/>
            <a:ext cx="480329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48" y="1665030"/>
            <a:ext cx="480329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665030"/>
            <a:ext cx="480329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1772816"/>
            <a:ext cx="480329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47" y="4005064"/>
            <a:ext cx="480329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535863"/>
            <a:ext cx="480329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048972"/>
            <a:ext cx="480329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0" y="1340769"/>
            <a:ext cx="8658142" cy="33123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844824"/>
            <a:ext cx="480329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063" y="3032956"/>
            <a:ext cx="480329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645024"/>
            <a:ext cx="480329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3645024"/>
            <a:ext cx="480329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556" y="4221089"/>
            <a:ext cx="480329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5" y="4194003"/>
            <a:ext cx="480329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652963" cy="51364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340768"/>
            <a:ext cx="480329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573016"/>
            <a:ext cx="480329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653136"/>
            <a:ext cx="480329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04689"/>
            <a:ext cx="8528647" cy="44405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004689"/>
            <a:ext cx="480329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287" y="3419947"/>
            <a:ext cx="648072" cy="3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85283"/>
            <a:ext cx="8712969" cy="5708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682702"/>
            <a:ext cx="480329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666" y="1682702"/>
            <a:ext cx="480329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964" y="1682702"/>
            <a:ext cx="480329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1682702"/>
            <a:ext cx="480329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204864"/>
            <a:ext cx="480329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207" y="2136889"/>
            <a:ext cx="480329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963" y="2163209"/>
            <a:ext cx="480329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308" y="2163209"/>
            <a:ext cx="480329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844" y="2774640"/>
            <a:ext cx="480329" cy="432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03" y="2645381"/>
            <a:ext cx="480329" cy="432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898" y="2645381"/>
            <a:ext cx="480329" cy="432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269" y="2759554"/>
            <a:ext cx="480329" cy="4320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499" y="3239289"/>
            <a:ext cx="480329" cy="4320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138" y="3206688"/>
            <a:ext cx="480329" cy="4320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088" y="3216300"/>
            <a:ext cx="480329" cy="432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160" y="3223223"/>
            <a:ext cx="480329" cy="4320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725144"/>
            <a:ext cx="1488441" cy="13142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498" y="4275499"/>
            <a:ext cx="480329" cy="4320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684" y="4725144"/>
            <a:ext cx="1488441" cy="13142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574" y="4275499"/>
            <a:ext cx="480329" cy="4320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760" y="4725144"/>
            <a:ext cx="1488441" cy="13142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650" y="4275499"/>
            <a:ext cx="480329" cy="4320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9" y="4707038"/>
            <a:ext cx="1488441" cy="13142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4221088"/>
            <a:ext cx="480329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505974" cy="33181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71" y="2402782"/>
            <a:ext cx="400274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27" y="3001774"/>
            <a:ext cx="400274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373358"/>
            <a:ext cx="400274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3" y="3001774"/>
            <a:ext cx="400274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373358"/>
            <a:ext cx="400274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678" y="2996952"/>
            <a:ext cx="400274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373358"/>
            <a:ext cx="400274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493" y="2363556"/>
            <a:ext cx="400274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996952"/>
            <a:ext cx="400274" cy="360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221088"/>
            <a:ext cx="2097262" cy="5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全屏显示(4:3)</PresentationFormat>
  <Paragraphs>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2022-11-09T06:57:19Z</dcterms:created>
  <dcterms:modified xsi:type="dcterms:W3CDTF">2025-01-05T09:15:43Z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7591C2C9132240B8A4644114C0F96AFD_13</vt:lpwstr>
  </property>
</Properties>
</file>