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9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57" r:id="rId15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1686" y="9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F0D8D-AF8E-4F24-BF13-37563122BF30}" type="datetimeFigureOut">
              <a:rPr lang="zh-CN" altLang="en-US" smtClean="0"/>
              <a:t>2025/1/5 Sunday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0ADC6-8519-4ABD-A7F7-1CD102D01B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65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0ADC6-8519-4ABD-A7F7-1CD102D01B7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691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0ADC6-8519-4ABD-A7F7-1CD102D01B7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56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692696"/>
            <a:ext cx="8927913" cy="51006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819" y="2897785"/>
            <a:ext cx="351469" cy="323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140" y="2897785"/>
            <a:ext cx="206730" cy="323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261" y="2890978"/>
            <a:ext cx="313755" cy="323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913" y="2888987"/>
            <a:ext cx="313755" cy="323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030" y="4707454"/>
            <a:ext cx="351469" cy="323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351" y="4707454"/>
            <a:ext cx="206730" cy="323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472" y="4700647"/>
            <a:ext cx="313755" cy="3238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124" y="4698656"/>
            <a:ext cx="313755" cy="3238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9" y="4698656"/>
            <a:ext cx="402678" cy="3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7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04664"/>
            <a:ext cx="8784976" cy="59134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924944"/>
            <a:ext cx="2592288" cy="4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501008"/>
            <a:ext cx="3312368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4909540"/>
            <a:ext cx="4176464" cy="6796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039" y="5741825"/>
            <a:ext cx="288032" cy="42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1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56792"/>
            <a:ext cx="8743776" cy="30243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4005064"/>
            <a:ext cx="288032" cy="42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4005064"/>
            <a:ext cx="576064" cy="42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7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318953"/>
            <a:ext cx="9144000" cy="1246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四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单元测试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32656"/>
            <a:ext cx="8411793" cy="59292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700808"/>
            <a:ext cx="4248472" cy="76667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4761" y="2789981"/>
            <a:ext cx="360040" cy="323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4459" y="3449651"/>
            <a:ext cx="313755" cy="323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0262" y="3449651"/>
            <a:ext cx="313755" cy="3238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7923" y="3469017"/>
            <a:ext cx="313755" cy="3238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4459" y="4148053"/>
            <a:ext cx="313755" cy="3238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0262" y="4148053"/>
            <a:ext cx="313755" cy="3238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7923" y="4167419"/>
            <a:ext cx="313755" cy="32385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144" y="1683548"/>
            <a:ext cx="2973515" cy="82920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5161" y="2771875"/>
            <a:ext cx="360040" cy="32385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0258" y="3440598"/>
            <a:ext cx="313755" cy="32385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061" y="3440598"/>
            <a:ext cx="313755" cy="32385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3722" y="3459964"/>
            <a:ext cx="313755" cy="32385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0258" y="4139000"/>
            <a:ext cx="313755" cy="32385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061" y="4139000"/>
            <a:ext cx="313755" cy="323850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3722" y="4158366"/>
            <a:ext cx="313755" cy="3238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720" y="4725144"/>
            <a:ext cx="360040" cy="32385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9404" y="4797152"/>
            <a:ext cx="360040" cy="323850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7115" y="4775786"/>
            <a:ext cx="360040" cy="323850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1336" y="5805264"/>
            <a:ext cx="360040" cy="323850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7883" y="5919311"/>
            <a:ext cx="360040" cy="323850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9444" y="5809454"/>
            <a:ext cx="360040" cy="323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124745"/>
            <a:ext cx="8712968" cy="34565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700808"/>
            <a:ext cx="360040" cy="323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979102"/>
            <a:ext cx="360040" cy="323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795" y="2968205"/>
            <a:ext cx="360040" cy="323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273" y="2968205"/>
            <a:ext cx="360040" cy="323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853" y="2968205"/>
            <a:ext cx="360040" cy="323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4221088"/>
            <a:ext cx="432048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2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06" y="116632"/>
            <a:ext cx="8680674" cy="65241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154" y="917773"/>
            <a:ext cx="432048" cy="323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431" y="2025957"/>
            <a:ext cx="432048" cy="323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3101893"/>
            <a:ext cx="432048" cy="323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4709415"/>
            <a:ext cx="432048" cy="323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805264"/>
            <a:ext cx="432048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1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571117" cy="6408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484784"/>
            <a:ext cx="432048" cy="323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075" y="1518939"/>
            <a:ext cx="432048" cy="323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1544040"/>
            <a:ext cx="432048" cy="323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6686" y="1555970"/>
            <a:ext cx="432048" cy="323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060848"/>
            <a:ext cx="432048" cy="323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897" y="2082592"/>
            <a:ext cx="432048" cy="323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628" y="2031908"/>
            <a:ext cx="432048" cy="3238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781" y="2073538"/>
            <a:ext cx="432048" cy="3238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560" y="2636912"/>
            <a:ext cx="432048" cy="3238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099" y="2631495"/>
            <a:ext cx="432048" cy="3238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316" y="2662571"/>
            <a:ext cx="432048" cy="3238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388" y="2631495"/>
            <a:ext cx="432048" cy="3238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747" y="3645024"/>
            <a:ext cx="432048" cy="3238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643" y="3693748"/>
            <a:ext cx="432048" cy="3238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647" y="3673500"/>
            <a:ext cx="432048" cy="3238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747" y="4221088"/>
            <a:ext cx="432048" cy="3238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4149080"/>
            <a:ext cx="432048" cy="3238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364" y="4221088"/>
            <a:ext cx="432048" cy="3238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5418941"/>
            <a:ext cx="504056" cy="47643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123" y="5418941"/>
            <a:ext cx="504056" cy="47643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4657" y="5420934"/>
            <a:ext cx="504056" cy="47643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6104802"/>
            <a:ext cx="504056" cy="47643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7661" y="6104801"/>
            <a:ext cx="504056" cy="47643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7618" y="6102349"/>
            <a:ext cx="504056" cy="47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5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92882"/>
            <a:ext cx="8736315" cy="41643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3933056"/>
            <a:ext cx="432048" cy="323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4653136"/>
            <a:ext cx="432048" cy="323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4624161"/>
            <a:ext cx="432048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340768"/>
            <a:ext cx="8597656" cy="30243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497" y="3879154"/>
            <a:ext cx="351469" cy="323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659" y="3879154"/>
            <a:ext cx="206730" cy="323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082" y="3872347"/>
            <a:ext cx="313755" cy="323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3897238"/>
            <a:ext cx="313755" cy="3238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181" y="3874542"/>
            <a:ext cx="351469" cy="3238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343" y="3874542"/>
            <a:ext cx="206730" cy="3238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509" y="3867735"/>
            <a:ext cx="313755" cy="3238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524" y="3892626"/>
            <a:ext cx="31375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7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48679"/>
            <a:ext cx="8784976" cy="55942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970" y="4346998"/>
            <a:ext cx="351469" cy="323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132" y="4346998"/>
            <a:ext cx="206730" cy="323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253" y="4340191"/>
            <a:ext cx="313755" cy="323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9313" y="4365082"/>
            <a:ext cx="313755" cy="323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970" y="5661248"/>
            <a:ext cx="351469" cy="323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132" y="5661248"/>
            <a:ext cx="206730" cy="323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253" y="5654441"/>
            <a:ext cx="313755" cy="3238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9313" y="5679332"/>
            <a:ext cx="31375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9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</Words>
  <Application>Microsoft Office PowerPoint</Application>
  <PresentationFormat>全屏显示(4:3)</PresentationFormat>
  <Paragraphs>3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等线</vt:lpstr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2022-11-09T06:57:19Z</dcterms:created>
  <dcterms:modified xsi:type="dcterms:W3CDTF">2025-01-05T09:09:20Z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7591C2C9132240B8A4644114C0F96AFD_13</vt:lpwstr>
  </property>
</Properties>
</file>