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7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686" y="9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580225" cy="45365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725144"/>
            <a:ext cx="445536" cy="4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591379" cy="65585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794" y="2330774"/>
            <a:ext cx="351469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956" y="2330774"/>
            <a:ext cx="20673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379" y="2323967"/>
            <a:ext cx="313755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82" y="2323967"/>
            <a:ext cx="313755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637" y="2336058"/>
            <a:ext cx="313755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739" y="3482902"/>
            <a:ext cx="351469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901" y="3482902"/>
            <a:ext cx="20673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24" y="3476095"/>
            <a:ext cx="313755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127" y="3476095"/>
            <a:ext cx="313755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272" y="3470080"/>
            <a:ext cx="313755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684" y="5598293"/>
            <a:ext cx="351469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846" y="5598293"/>
            <a:ext cx="206730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69" y="5591486"/>
            <a:ext cx="313755" cy="323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072" y="5591486"/>
            <a:ext cx="313755" cy="323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5603577"/>
            <a:ext cx="313755" cy="3238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090" y="6237312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960" cy="27526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494932"/>
            <a:ext cx="36004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212976"/>
            <a:ext cx="2304256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725220"/>
            <a:ext cx="4608512" cy="4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7"/>
            <a:ext cx="8639364" cy="28083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212976"/>
            <a:ext cx="324036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18953"/>
            <a:ext cx="9144000" cy="1110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第三单元测试卷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83" y="692697"/>
            <a:ext cx="8658097" cy="47453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636912"/>
            <a:ext cx="36004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529" y="3110927"/>
            <a:ext cx="36004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636912"/>
            <a:ext cx="36004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664351"/>
            <a:ext cx="36004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350" y="3110927"/>
            <a:ext cx="481722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2610309"/>
            <a:ext cx="360040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110927"/>
            <a:ext cx="1008112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573016"/>
            <a:ext cx="360040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50" y="3549732"/>
            <a:ext cx="360040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045" y="4077072"/>
            <a:ext cx="360040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569" y="4563022"/>
            <a:ext cx="360040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440" y="4509120"/>
            <a:ext cx="981639" cy="4175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769" y="4555961"/>
            <a:ext cx="360040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5" y="692696"/>
            <a:ext cx="8527579" cy="48245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196752"/>
            <a:ext cx="432048" cy="388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206821"/>
            <a:ext cx="432048" cy="3886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196752"/>
            <a:ext cx="432048" cy="3886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700808"/>
            <a:ext cx="432048" cy="3886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626" y="1700808"/>
            <a:ext cx="432048" cy="3886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700808"/>
            <a:ext cx="432048" cy="3886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276872"/>
            <a:ext cx="432048" cy="3886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46" y="2276872"/>
            <a:ext cx="432048" cy="3886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570" y="3212976"/>
            <a:ext cx="432048" cy="3886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57" y="4311202"/>
            <a:ext cx="320219" cy="288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56" y="4697985"/>
            <a:ext cx="320219" cy="288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5067078"/>
            <a:ext cx="320219" cy="288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59" y="5067078"/>
            <a:ext cx="320219" cy="2880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9" y="4302565"/>
            <a:ext cx="320219" cy="2880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456" y="5093051"/>
            <a:ext cx="320219" cy="28803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076" y="5058441"/>
            <a:ext cx="320219" cy="2880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94" y="4266008"/>
            <a:ext cx="320219" cy="2880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405" y="5037967"/>
            <a:ext cx="320219" cy="2880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27" y="5056073"/>
            <a:ext cx="32021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836712"/>
            <a:ext cx="8662001" cy="432048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763688" y="3501008"/>
            <a:ext cx="1656184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1835696" y="3495328"/>
            <a:ext cx="1584176" cy="7977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5076057" y="3479755"/>
            <a:ext cx="14510" cy="813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444208" y="3473236"/>
            <a:ext cx="1728192" cy="8198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588224" y="3473236"/>
            <a:ext cx="1425196" cy="8198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568952" cy="3184408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403648" y="2872132"/>
            <a:ext cx="2138746" cy="5728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71800" y="2780928"/>
            <a:ext cx="2872226" cy="576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010446" y="2692927"/>
            <a:ext cx="1633580" cy="6640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542394" y="2872132"/>
            <a:ext cx="1749686" cy="5728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5644026" y="2872132"/>
            <a:ext cx="944198" cy="4848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3667570" y="2872132"/>
            <a:ext cx="4288806" cy="5728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3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12968" cy="55264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772816"/>
            <a:ext cx="504056" cy="4764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875" y="1760000"/>
            <a:ext cx="504056" cy="4764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203" y="1759999"/>
            <a:ext cx="504056" cy="4764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614" y="2384676"/>
            <a:ext cx="504056" cy="4764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413" y="2384675"/>
            <a:ext cx="504056" cy="4764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113" y="2366785"/>
            <a:ext cx="504056" cy="4764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574" y="4941168"/>
            <a:ext cx="36004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697" y="4941562"/>
            <a:ext cx="360040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015" y="5594134"/>
            <a:ext cx="360040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418" y="5517232"/>
            <a:ext cx="445536" cy="4007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961" y="5531500"/>
            <a:ext cx="445536" cy="4007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684" y="5517232"/>
            <a:ext cx="445536" cy="4007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407" y="5517232"/>
            <a:ext cx="445536" cy="4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31393"/>
            <a:ext cx="8517330" cy="30057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517806"/>
            <a:ext cx="445536" cy="4007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517806"/>
            <a:ext cx="445536" cy="4007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853" y="2500628"/>
            <a:ext cx="445536" cy="4007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784" y="2533500"/>
            <a:ext cx="445536" cy="4007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076707"/>
            <a:ext cx="445536" cy="4007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267" y="3131956"/>
            <a:ext cx="445536" cy="4007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19" y="3156853"/>
            <a:ext cx="445536" cy="4007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784" y="3114777"/>
            <a:ext cx="445536" cy="4007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672750"/>
            <a:ext cx="445536" cy="4007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752" y="3657982"/>
            <a:ext cx="445536" cy="4007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987" y="3770239"/>
            <a:ext cx="445536" cy="4007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784" y="3696054"/>
            <a:ext cx="445536" cy="4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01017"/>
            <a:ext cx="8787843" cy="52042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5229200"/>
            <a:ext cx="445536" cy="4007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154" y="5227897"/>
            <a:ext cx="445536" cy="4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全屏显示(4:3)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2022-11-09T06:57:19Z</dcterms:created>
  <dcterms:modified xsi:type="dcterms:W3CDTF">2025-01-05T09:01:40Z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7591C2C9132240B8A4644114C0F96AFD_13</vt:lpwstr>
  </property>
</Properties>
</file>