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9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63" r:id="rId16"/>
    <p:sldId id="257" r:id="rId17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1686" y="9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11" y="1340768"/>
            <a:ext cx="8720169" cy="33123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573016"/>
            <a:ext cx="3168352" cy="4320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215467"/>
            <a:ext cx="3168352" cy="4320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3573016"/>
            <a:ext cx="3168352" cy="4320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4215467"/>
            <a:ext cx="3168352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7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40768"/>
            <a:ext cx="8694516" cy="343336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420888"/>
            <a:ext cx="3168352" cy="86409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284984"/>
            <a:ext cx="3744416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1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484784"/>
            <a:ext cx="8640960" cy="299303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420888"/>
            <a:ext cx="3168352" cy="86409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284984"/>
            <a:ext cx="432048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7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620688"/>
            <a:ext cx="8785579" cy="51845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2132856"/>
            <a:ext cx="351469" cy="323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409" y="2160015"/>
            <a:ext cx="206730" cy="323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160" y="2155415"/>
            <a:ext cx="313755" cy="323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664" y="2164468"/>
            <a:ext cx="313755" cy="323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6147" y="2164468"/>
            <a:ext cx="313755" cy="3238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3833889"/>
            <a:ext cx="351469" cy="3238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057" y="3861048"/>
            <a:ext cx="206730" cy="3238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808" y="3856448"/>
            <a:ext cx="313755" cy="3238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5312" y="3865501"/>
            <a:ext cx="313755" cy="3238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795" y="3865501"/>
            <a:ext cx="313755" cy="3238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805" y="5355110"/>
            <a:ext cx="351469" cy="3238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110" y="5382269"/>
            <a:ext cx="206730" cy="3238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861" y="5377669"/>
            <a:ext cx="313755" cy="3238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365" y="5386722"/>
            <a:ext cx="313755" cy="3238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848" y="5386722"/>
            <a:ext cx="313755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1844824"/>
            <a:ext cx="8864347" cy="15841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3105150"/>
            <a:ext cx="360040" cy="323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318953"/>
            <a:ext cx="9144000" cy="11100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第六单元测试卷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8535541" cy="5760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196752"/>
            <a:ext cx="360040" cy="323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196752"/>
            <a:ext cx="360040" cy="323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734" y="2727026"/>
            <a:ext cx="3330474" cy="323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5613" y="2735697"/>
            <a:ext cx="1351447" cy="323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3395" y="3249188"/>
            <a:ext cx="3330474" cy="3238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274" y="3257859"/>
            <a:ext cx="1351447" cy="3238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917" y="3789040"/>
            <a:ext cx="360040" cy="3238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931" y="3818817"/>
            <a:ext cx="360040" cy="3238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0962" y="3814997"/>
            <a:ext cx="360040" cy="3238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5733256"/>
            <a:ext cx="360040" cy="3238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772" y="5832738"/>
            <a:ext cx="360040" cy="3238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158" y="5832738"/>
            <a:ext cx="360040" cy="3238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395" y="5832738"/>
            <a:ext cx="360040" cy="3238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573" y="5805472"/>
            <a:ext cx="360040" cy="323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731994"/>
            <a:ext cx="8640959" cy="372565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22" y="4548418"/>
            <a:ext cx="8526986" cy="9688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980728"/>
            <a:ext cx="360040" cy="323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396" y="1754710"/>
            <a:ext cx="360040" cy="323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1754710"/>
            <a:ext cx="360040" cy="323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847" y="2441950"/>
            <a:ext cx="360040" cy="3238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195" y="2432897"/>
            <a:ext cx="360040" cy="3238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2432897"/>
            <a:ext cx="360040" cy="3238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0595" y="2996952"/>
            <a:ext cx="360040" cy="3238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2996952"/>
            <a:ext cx="360040" cy="3238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2986079"/>
            <a:ext cx="360040" cy="3238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035" y="4017260"/>
            <a:ext cx="360040" cy="3238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4124028"/>
            <a:ext cx="360040" cy="3238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5187675"/>
            <a:ext cx="360040" cy="3238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3374" y="5169607"/>
            <a:ext cx="36004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2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692697"/>
            <a:ext cx="8660340" cy="51125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671" y="2186758"/>
            <a:ext cx="360040" cy="323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3717032"/>
            <a:ext cx="360040" cy="323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221" y="4860107"/>
            <a:ext cx="36004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1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12776"/>
            <a:ext cx="8856984" cy="318534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359" y="2060848"/>
            <a:ext cx="360040" cy="4320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3645024"/>
            <a:ext cx="50405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5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52736"/>
            <a:ext cx="8789033" cy="35283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4068019"/>
            <a:ext cx="2520280" cy="4320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4068019"/>
            <a:ext cx="2520280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36712"/>
            <a:ext cx="8852799" cy="41643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5" y="1777550"/>
            <a:ext cx="5919586" cy="12914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5" y="3356992"/>
            <a:ext cx="5904656" cy="153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7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63" y="731496"/>
            <a:ext cx="8732625" cy="4569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4068019"/>
            <a:ext cx="4752528" cy="4320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4694580"/>
            <a:ext cx="662473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9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</Words>
  <Application>Microsoft Office PowerPoint</Application>
  <PresentationFormat>全屏显示(4:3)</PresentationFormat>
  <Paragraphs>1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2022-11-09T06:57:19Z</dcterms:created>
  <dcterms:modified xsi:type="dcterms:W3CDTF">2025-01-05T08:54:16Z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7591C2C9132240B8A4644114C0F96AFD_13</vt:lpwstr>
  </property>
</Properties>
</file>