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2" autoAdjust="0"/>
  </p:normalViewPr>
  <p:slideViewPr>
    <p:cSldViewPr showGuides="1">
      <p:cViewPr varScale="1">
        <p:scale>
          <a:sx n="105" d="100"/>
          <a:sy n="105" d="100"/>
        </p:scale>
        <p:origin x="1716" y="114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6908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680295"/>
            <a:ext cx="351469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682" y="2662007"/>
            <a:ext cx="20673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547" y="2673488"/>
            <a:ext cx="31375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02" y="2680295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997" y="2642155"/>
            <a:ext cx="464127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384" y="3356992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581128"/>
            <a:ext cx="4824536" cy="1080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16" y="5752472"/>
            <a:ext cx="5007368" cy="4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539423" cy="23827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64" y="2996952"/>
            <a:ext cx="4824536" cy="484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73016"/>
            <a:ext cx="5007368" cy="4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568952" cy="1910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412187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409472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3388469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18953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第二单元测试卷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3" y="1609870"/>
            <a:ext cx="8757817" cy="2855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457678"/>
            <a:ext cx="3960440" cy="1159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641" y="3898587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270" y="2492896"/>
            <a:ext cx="3571980" cy="1124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251" y="3898587"/>
            <a:ext cx="36004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6"/>
            <a:ext cx="8784976" cy="487053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259632" y="2509585"/>
            <a:ext cx="6192688" cy="618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979712" y="2479891"/>
            <a:ext cx="936105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923928" y="2479891"/>
            <a:ext cx="814812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923928" y="2485378"/>
            <a:ext cx="2424889" cy="642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796136" y="2479891"/>
            <a:ext cx="2376264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281517" y="4021561"/>
            <a:ext cx="2426387" cy="5992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619672" y="4021561"/>
            <a:ext cx="1656184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16015" y="4021561"/>
            <a:ext cx="2736305" cy="5992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63688" y="4009356"/>
            <a:ext cx="4585129" cy="6602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80112" y="4009356"/>
            <a:ext cx="2568905" cy="7586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136904" cy="1859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67" y="2132856"/>
            <a:ext cx="8310100" cy="4608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052736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636912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717" y="3573016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4509120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5949280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1"/>
            <a:ext cx="8712968" cy="51903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844824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844824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844824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800650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276872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392" y="2276872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2276872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2253266"/>
            <a:ext cx="36004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88" y="2820030"/>
            <a:ext cx="36004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392" y="2802753"/>
            <a:ext cx="360040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308" y="2828529"/>
            <a:ext cx="360040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404" y="2802753"/>
            <a:ext cx="36004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975" y="4374248"/>
            <a:ext cx="219833" cy="197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30" y="4338056"/>
            <a:ext cx="330485" cy="24307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4374248"/>
            <a:ext cx="219833" cy="1977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20" y="5157192"/>
            <a:ext cx="219833" cy="2880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32" y="5157192"/>
            <a:ext cx="219833" cy="2880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621" y="5157192"/>
            <a:ext cx="219833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9" y="552509"/>
            <a:ext cx="8698111" cy="32003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92" y="3843173"/>
            <a:ext cx="8394004" cy="17460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48" y="2204864"/>
            <a:ext cx="648072" cy="6480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14" y="2204864"/>
            <a:ext cx="648072" cy="6480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24" y="2195720"/>
            <a:ext cx="648072" cy="648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36" y="3024384"/>
            <a:ext cx="648072" cy="6480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480" y="3042672"/>
            <a:ext cx="648072" cy="6480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24" y="3024384"/>
            <a:ext cx="648072" cy="6480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5264254"/>
            <a:ext cx="792088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5267654"/>
            <a:ext cx="792088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588" y="5264254"/>
            <a:ext cx="792088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772" y="5264254"/>
            <a:ext cx="792088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36" y="5256230"/>
            <a:ext cx="792088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9" y="197277"/>
            <a:ext cx="8712968" cy="64334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988840"/>
            <a:ext cx="48688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564904"/>
            <a:ext cx="48688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107691"/>
            <a:ext cx="48688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740" y="3090153"/>
            <a:ext cx="48688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496" y="6111584"/>
            <a:ext cx="351469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658" y="6111584"/>
            <a:ext cx="20673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081" y="6104777"/>
            <a:ext cx="31375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4" y="6104777"/>
            <a:ext cx="31375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85" y="6116868"/>
            <a:ext cx="464127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76" y="6102440"/>
            <a:ext cx="351469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38" y="6102440"/>
            <a:ext cx="20673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61" y="6095633"/>
            <a:ext cx="313755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364" y="6095633"/>
            <a:ext cx="313755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865" y="6107724"/>
            <a:ext cx="464127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8366481" cy="44463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581129"/>
            <a:ext cx="7182546" cy="22322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624" y="1772816"/>
            <a:ext cx="351469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786" y="1772816"/>
            <a:ext cx="20673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209" y="1766009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12" y="1766009"/>
            <a:ext cx="313755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513" y="1778100"/>
            <a:ext cx="464127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781" y="2393456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92" y="3448712"/>
            <a:ext cx="351469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354" y="3448712"/>
            <a:ext cx="20673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573" y="3441905"/>
            <a:ext cx="313755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80" y="3441905"/>
            <a:ext cx="313755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081" y="3453996"/>
            <a:ext cx="464127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744" y="4068686"/>
            <a:ext cx="360040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84" y="6372184"/>
            <a:ext cx="351469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770" y="6372184"/>
            <a:ext cx="206730" cy="323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557" y="6374521"/>
            <a:ext cx="313755" cy="323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051" y="6385856"/>
            <a:ext cx="313755" cy="323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863" y="6372184"/>
            <a:ext cx="464127" cy="323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929" y="6382737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</Words>
  <Application>Microsoft Office PowerPoint</Application>
  <PresentationFormat>全屏显示(4:3)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2022-11-09T06:57:19Z</dcterms:created>
  <dcterms:modified xsi:type="dcterms:W3CDTF">2025-01-05T08:53:23Z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