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60" cy="273248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03648" y="2923036"/>
            <a:ext cx="6480720" cy="9380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563888" y="2859665"/>
            <a:ext cx="2592288" cy="8280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779912" y="2853146"/>
            <a:ext cx="2232248" cy="7246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403648" y="2891456"/>
            <a:ext cx="6876765" cy="7963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015936" cy="6669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836712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874644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12776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40768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20888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420888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924944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02" y="2905437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229200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87" y="5683746"/>
            <a:ext cx="360040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258124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7" y="1340768"/>
            <a:ext cx="8677602" cy="30963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001559"/>
            <a:ext cx="3384376" cy="1435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348880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09164" cy="36004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187624" y="3573016"/>
            <a:ext cx="6624736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419872" y="3573016"/>
            <a:ext cx="201622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419872" y="3573016"/>
            <a:ext cx="2196243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187624" y="3573016"/>
            <a:ext cx="6450382" cy="8280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88163" cy="4176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725144"/>
            <a:ext cx="72008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15" y="4734197"/>
            <a:ext cx="936104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54" y="4740411"/>
            <a:ext cx="936104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725144"/>
            <a:ext cx="936104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26" y="4734197"/>
            <a:ext cx="936104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295"/>
            <a:ext cx="7883672" cy="16105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5" y="1783157"/>
            <a:ext cx="7582082" cy="4958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879978"/>
            <a:ext cx="72008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855999"/>
            <a:ext cx="72008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536" y="1366593"/>
            <a:ext cx="72008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320685"/>
            <a:ext cx="2448272" cy="424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68" y="3023075"/>
            <a:ext cx="2448272" cy="4240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4262262"/>
            <a:ext cx="72008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262262"/>
            <a:ext cx="72008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6309320"/>
            <a:ext cx="432048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570" y="6309320"/>
            <a:ext cx="432048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80" y="6397207"/>
            <a:ext cx="432048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06815"/>
            <a:ext cx="8856984" cy="4466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700808"/>
            <a:ext cx="432048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978090"/>
            <a:ext cx="432048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611" y="4365104"/>
            <a:ext cx="432048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45204"/>
            <a:ext cx="6800145" cy="2803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26" y="3789040"/>
            <a:ext cx="7200573" cy="1444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888" y="908720"/>
            <a:ext cx="432048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825230"/>
            <a:ext cx="432048" cy="4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3"/>
            <a:ext cx="6574010" cy="540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00808"/>
            <a:ext cx="432048" cy="4678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679359"/>
            <a:ext cx="792088" cy="4678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780928"/>
            <a:ext cx="432048" cy="467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759479"/>
            <a:ext cx="792088" cy="467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944" y="3869772"/>
            <a:ext cx="432048" cy="4678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080" y="3848323"/>
            <a:ext cx="792088" cy="4678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586" y="5085183"/>
            <a:ext cx="432048" cy="4678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22" y="5063734"/>
            <a:ext cx="792088" cy="4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34450" cy="5847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91" y="1774282"/>
            <a:ext cx="6400577" cy="21587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190" y="4027078"/>
            <a:ext cx="631241" cy="4678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624871"/>
            <a:ext cx="792088" cy="4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全屏显示(4:3)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2022-11-09T06:57:19Z</dcterms:created>
  <dcterms:modified xsi:type="dcterms:W3CDTF">2025-01-05T09:19:33Z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