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64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7"/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复习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应用提升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1"/>
            <a:ext cx="8608727" cy="44644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412775"/>
            <a:ext cx="360040" cy="3238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412774"/>
            <a:ext cx="360040" cy="32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412773"/>
            <a:ext cx="360040" cy="3238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971" y="1393023"/>
            <a:ext cx="360040" cy="3238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200" y="1412772"/>
            <a:ext cx="360040" cy="3238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069" y="1393023"/>
            <a:ext cx="360040" cy="32384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079" y="1389737"/>
            <a:ext cx="360040" cy="3238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1988840"/>
            <a:ext cx="360040" cy="32384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119" y="2001949"/>
            <a:ext cx="489329" cy="32384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95720"/>
            <a:ext cx="489329" cy="32384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7569" y="3599758"/>
            <a:ext cx="283496" cy="24318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948" y="3599757"/>
            <a:ext cx="283496" cy="24318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3351" y="3599757"/>
            <a:ext cx="283496" cy="24318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788" y="4104209"/>
            <a:ext cx="489329" cy="32384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393" y="4104209"/>
            <a:ext cx="489329" cy="32384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619" y="4662169"/>
            <a:ext cx="489329" cy="323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4" y="764704"/>
            <a:ext cx="8706884" cy="482453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558" y="1665012"/>
            <a:ext cx="297085" cy="3238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447" y="1662109"/>
            <a:ext cx="297085" cy="32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393" y="2078954"/>
            <a:ext cx="297085" cy="3238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699" y="2483843"/>
            <a:ext cx="297085" cy="3238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475906"/>
            <a:ext cx="360040" cy="32384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079" y="1662109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595" y="1683465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766" y="2078954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801" y="1674412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0317" y="1641447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801" y="2467547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0317" y="2500084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026" y="3905897"/>
            <a:ext cx="1797158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227" y="4558484"/>
            <a:ext cx="1797158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178" y="5193404"/>
            <a:ext cx="179715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988841"/>
            <a:ext cx="8753559" cy="23042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3429000"/>
            <a:ext cx="3424968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6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2025-01-05T08:12:09Z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