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3" r:id="rId5"/>
    <p:sldId id="258" r:id="rId6"/>
    <p:sldId id="264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2642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indent="-914400" algn="ctr">
              <a:lnSpc>
                <a:spcPct val="150000"/>
              </a:lnSpc>
              <a:buAutoNum type="ea1ChsPlain" startAt="7"/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复习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与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关联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应用提升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1"/>
            <a:ext cx="8608727" cy="446449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1412775"/>
            <a:ext cx="360040" cy="32384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1412774"/>
            <a:ext cx="360040" cy="32384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1412773"/>
            <a:ext cx="360040" cy="32384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7971" y="1393023"/>
            <a:ext cx="360040" cy="32384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9200" y="1412772"/>
            <a:ext cx="360040" cy="32384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4069" y="1393023"/>
            <a:ext cx="360040" cy="32384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5079" y="1389737"/>
            <a:ext cx="360040" cy="32384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9992" y="1988840"/>
            <a:ext cx="360040" cy="32384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5119" y="2001949"/>
            <a:ext cx="489329" cy="323849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2595720"/>
            <a:ext cx="489329" cy="323849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7569" y="3599758"/>
            <a:ext cx="283496" cy="243183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0948" y="3599757"/>
            <a:ext cx="283496" cy="243183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93351" y="3599757"/>
            <a:ext cx="283496" cy="243183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0788" y="4104209"/>
            <a:ext cx="489329" cy="323849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1393" y="4104209"/>
            <a:ext cx="489329" cy="323849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0619" y="4662169"/>
            <a:ext cx="489329" cy="3238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04" y="764704"/>
            <a:ext cx="8706884" cy="482453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9558" y="1665012"/>
            <a:ext cx="297085" cy="32384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4447" y="1662109"/>
            <a:ext cx="297085" cy="32384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5393" y="2078954"/>
            <a:ext cx="297085" cy="32384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0699" y="2483843"/>
            <a:ext cx="297085" cy="32384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792" y="2475906"/>
            <a:ext cx="360040" cy="32384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0079" y="1662109"/>
            <a:ext cx="360040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2595" y="1683465"/>
            <a:ext cx="36004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6766" y="2078954"/>
            <a:ext cx="360040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7801" y="1674412"/>
            <a:ext cx="36004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0317" y="1641447"/>
            <a:ext cx="360040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7801" y="2467547"/>
            <a:ext cx="360040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0317" y="2500084"/>
            <a:ext cx="360040" cy="3238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1026" y="3905897"/>
            <a:ext cx="1797158" cy="3238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8227" y="4558484"/>
            <a:ext cx="1797158" cy="32385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3178" y="5193404"/>
            <a:ext cx="1797158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988841"/>
            <a:ext cx="8753559" cy="230425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0112" y="3429000"/>
            <a:ext cx="3424968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969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12</cp:revision>
  <dcterms:created xsi:type="dcterms:W3CDTF">2022-11-09T06:57:19Z</dcterms:created>
  <dcterms:modified xsi:type="dcterms:W3CDTF">2025-01-05T08:12:09Z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