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3" r:id="rId5"/>
    <p:sldId id="258" r:id="rId6"/>
    <p:sldId id="257" r:id="rId7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686" y="9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欢乐购物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街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 认识人命币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496944" cy="62753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59" y="1574898"/>
            <a:ext cx="576064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54" y="1590525"/>
            <a:ext cx="576064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590525"/>
            <a:ext cx="576064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722" y="1574898"/>
            <a:ext cx="630382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874" y="1597099"/>
            <a:ext cx="630382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026" y="1597099"/>
            <a:ext cx="630382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99" y="4059544"/>
            <a:ext cx="405974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112" y="4059544"/>
            <a:ext cx="405974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598" y="4082887"/>
            <a:ext cx="405974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411" y="4082887"/>
            <a:ext cx="405974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20" y="4037089"/>
            <a:ext cx="405974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833" y="4037089"/>
            <a:ext cx="405974" cy="323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80" y="5229200"/>
            <a:ext cx="405974" cy="3238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735" y="5215184"/>
            <a:ext cx="405974" cy="3238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998" y="5213497"/>
            <a:ext cx="405974" cy="3238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80" y="5764218"/>
            <a:ext cx="405974" cy="3238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571" y="5720987"/>
            <a:ext cx="405974" cy="3238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998" y="5730726"/>
            <a:ext cx="405974" cy="3238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072" y="6193467"/>
            <a:ext cx="405974" cy="3238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185556"/>
            <a:ext cx="405974" cy="3238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617" y="6247955"/>
            <a:ext cx="405974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91768"/>
            <a:ext cx="8784976" cy="4581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484784"/>
            <a:ext cx="405974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473671"/>
            <a:ext cx="405974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177800"/>
            <a:ext cx="405974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177800"/>
            <a:ext cx="405974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932965"/>
            <a:ext cx="405974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697" y="2920567"/>
            <a:ext cx="405974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795" y="3658537"/>
            <a:ext cx="405974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365104"/>
            <a:ext cx="405974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54" y="4351553"/>
            <a:ext cx="405974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078" y="4882644"/>
            <a:ext cx="1853089" cy="490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</Words>
  <Application>Microsoft Office PowerPoint</Application>
  <PresentationFormat>全屏显示(4:3)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2022-11-09T06:57:19Z</dcterms:created>
  <dcterms:modified xsi:type="dcterms:W3CDTF">2025-01-05T08:02:59Z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7591C2C9132240B8A4644114C0F96AFD_13</vt:lpwstr>
  </property>
</Properties>
</file>