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3" r:id="rId5"/>
    <p:sldId id="258" r:id="rId6"/>
    <p:sldId id="264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7"/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复习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与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关联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图形的认识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58220"/>
            <a:ext cx="8568952" cy="353893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2060848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5996" y="2010164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6236" y="2010164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897" y="3054845"/>
            <a:ext cx="72008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024" y="3072507"/>
            <a:ext cx="72008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5796" y="3717032"/>
            <a:ext cx="396044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3738175"/>
            <a:ext cx="396044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836712"/>
            <a:ext cx="8607700" cy="439248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4077072"/>
            <a:ext cx="396044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4" y="4032743"/>
            <a:ext cx="396044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4069895"/>
            <a:ext cx="396044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9834" y="4059903"/>
            <a:ext cx="396044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7384" y="4079886"/>
            <a:ext cx="396044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3212" y="4797152"/>
            <a:ext cx="396044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196752"/>
            <a:ext cx="8717054" cy="374441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125" y="2132856"/>
            <a:ext cx="396044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0729" y="2060848"/>
            <a:ext cx="396044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4437112"/>
            <a:ext cx="396044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6296" y="4437112"/>
            <a:ext cx="396044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95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12</cp:revision>
  <dcterms:created xsi:type="dcterms:W3CDTF">2022-11-09T06:57:19Z</dcterms:created>
  <dcterms:modified xsi:type="dcterms:W3CDTF">2025-01-05T08:08:43Z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