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3" r:id="rId5"/>
    <p:sldId id="258" r:id="rId6"/>
    <p:sldId id="264" r:id="rId7"/>
    <p:sldId id="257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96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5875"/>
            <a:ext cx="9118600" cy="684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914400" indent="-914400" algn="ctr">
              <a:lnSpc>
                <a:spcPct val="150000"/>
              </a:lnSpc>
              <a:buAutoNum type="ea1ChsPlain" startAt="7"/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复习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关联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 图形的认识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258220"/>
            <a:ext cx="8568952" cy="353893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760" y="2060848"/>
            <a:ext cx="360040" cy="3238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5996" y="2010164"/>
            <a:ext cx="360040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6236" y="2010164"/>
            <a:ext cx="360040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8897" y="3054845"/>
            <a:ext cx="720080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024" y="3072507"/>
            <a:ext cx="720080" cy="3238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5796" y="3717032"/>
            <a:ext cx="396044" cy="3238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128" y="3738175"/>
            <a:ext cx="396044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836712"/>
            <a:ext cx="8607700" cy="439248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816" y="4077072"/>
            <a:ext cx="396044" cy="3238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7944" y="4032743"/>
            <a:ext cx="396044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6096" y="4069895"/>
            <a:ext cx="396044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9834" y="4059903"/>
            <a:ext cx="396044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7384" y="4079886"/>
            <a:ext cx="396044" cy="3238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3212" y="4797152"/>
            <a:ext cx="396044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1196752"/>
            <a:ext cx="8717054" cy="374441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125" y="2132856"/>
            <a:ext cx="396044" cy="3238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0729" y="2060848"/>
            <a:ext cx="396044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2" y="4437112"/>
            <a:ext cx="396044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296" y="4437112"/>
            <a:ext cx="396044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95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6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8038" y="3932238"/>
            <a:ext cx="2098675" cy="19732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112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12</cp:revision>
  <dcterms:created xsi:type="dcterms:W3CDTF">2022-11-09T06:57:19Z</dcterms:created>
  <dcterms:modified xsi:type="dcterms:W3CDTF">2025-01-05T08:08:43Z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7591C2C9132240B8A4644114C0F96AFD_13</vt:lpwstr>
  </property>
</Properties>
</file>