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  数量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第六单元综合练习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980728"/>
            <a:ext cx="8602384" cy="43204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351" y="2834830"/>
            <a:ext cx="351469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513" y="2834830"/>
            <a:ext cx="20673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4936" y="2828023"/>
            <a:ext cx="313755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739" y="2828023"/>
            <a:ext cx="313755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9664" y="2840114"/>
            <a:ext cx="313755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887" y="2864016"/>
            <a:ext cx="351469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049" y="2864016"/>
            <a:ext cx="20673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0472" y="2857209"/>
            <a:ext cx="313755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6275" y="2857209"/>
            <a:ext cx="313755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5200" y="2869300"/>
            <a:ext cx="313755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916" y="4221088"/>
            <a:ext cx="223102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2254" y="4761148"/>
            <a:ext cx="2543722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564904"/>
            <a:ext cx="8640960" cy="393945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60648"/>
            <a:ext cx="8568952" cy="224790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1556792"/>
            <a:ext cx="4695181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4961" y="2096852"/>
            <a:ext cx="5353263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3861048"/>
            <a:ext cx="2231020" cy="50405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2994" y="4401108"/>
            <a:ext cx="2543722" cy="50405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318" y="5625058"/>
            <a:ext cx="223102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6165118"/>
            <a:ext cx="2543722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2025-01-05T08:00:59Z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