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58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七   复习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关联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数与运算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733819"/>
            <a:ext cx="8640960" cy="435136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48478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1484784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843" y="1491778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4099" y="1507826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060848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5916" y="2060848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2033689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4129" y="2028272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3594" y="2554183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7716" y="2585651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9863" y="2585651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4099" y="2595661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3887791"/>
            <a:ext cx="504056" cy="47643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045" y="3897260"/>
            <a:ext cx="504056" cy="47643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3455" y="3888667"/>
            <a:ext cx="504056" cy="47643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8705" y="4565235"/>
            <a:ext cx="504056" cy="47643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045" y="4571858"/>
            <a:ext cx="504056" cy="476437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2508" y="4553752"/>
            <a:ext cx="504056" cy="476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88640"/>
            <a:ext cx="8496944" cy="64581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12474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9973" y="1133837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4108" y="1161037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9111" y="1161037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1356" y="1916832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9973" y="1916832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4108" y="1916832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246" y="1921308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717032"/>
            <a:ext cx="2952328" cy="64807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790" y="4509120"/>
            <a:ext cx="3001209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466" y="5479810"/>
            <a:ext cx="5909780" cy="64807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6271898"/>
            <a:ext cx="6007627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2025-01-05T08:06:21Z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