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 数量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4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整理和复习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620688"/>
            <a:ext cx="8580752" cy="532859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484784"/>
            <a:ext cx="360040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1988840"/>
            <a:ext cx="36004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7790" y="2592063"/>
            <a:ext cx="351469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8058" y="2610169"/>
            <a:ext cx="206730" cy="323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8052" y="2610169"/>
            <a:ext cx="31375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0259" y="2585256"/>
            <a:ext cx="313755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2197" y="2628275"/>
            <a:ext cx="313755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1760" y="5013176"/>
            <a:ext cx="2304256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5512923"/>
            <a:ext cx="6120680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04664"/>
            <a:ext cx="8568951" cy="598294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6" y="2996952"/>
            <a:ext cx="2304256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3396134"/>
            <a:ext cx="2736304" cy="39290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4066" y="2996952"/>
            <a:ext cx="3001597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8042" y="3396134"/>
            <a:ext cx="3564397" cy="39290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623" y="5069183"/>
            <a:ext cx="4058393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545" y="5517232"/>
            <a:ext cx="4302479" cy="8374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2025-01-05T07:59:47Z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