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  数量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整理和复习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580752" cy="53285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1484784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1988840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790" y="2592063"/>
            <a:ext cx="351469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058" y="2610169"/>
            <a:ext cx="20673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052" y="2610169"/>
            <a:ext cx="313755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0259" y="2585256"/>
            <a:ext cx="313755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197" y="2628275"/>
            <a:ext cx="313755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5013176"/>
            <a:ext cx="2304256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5512923"/>
            <a:ext cx="612068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8568951" cy="598294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996952"/>
            <a:ext cx="2304256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396134"/>
            <a:ext cx="2736304" cy="39290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4066" y="2996952"/>
            <a:ext cx="3001597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042" y="3396134"/>
            <a:ext cx="3564397" cy="39290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23" y="5069183"/>
            <a:ext cx="4058393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45" y="5517232"/>
            <a:ext cx="4302479" cy="837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2025-01-05T07:59:47Z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