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  数量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数量间的加减关系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8568952" cy="57211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5956" y="1484784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961" y="1806575"/>
            <a:ext cx="738186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537745"/>
            <a:ext cx="4248472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606" y="2945065"/>
            <a:ext cx="5180617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4521350"/>
            <a:ext cx="2736304" cy="81972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739" y="5371374"/>
            <a:ext cx="2824197" cy="778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65" y="332656"/>
            <a:ext cx="8658863" cy="59046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268760"/>
            <a:ext cx="4392488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578930"/>
            <a:ext cx="4533579" cy="141802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98" y="4653136"/>
            <a:ext cx="4392488" cy="77737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98" y="5439979"/>
            <a:ext cx="4533579" cy="941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2025-01-05T07:58:24Z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