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2" r:id="rId5"/>
    <p:sldId id="263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六   数量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间的加减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关系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数量间的加减关系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(3)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04664"/>
            <a:ext cx="8568952" cy="572111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5956" y="1484784"/>
            <a:ext cx="36004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4961" y="1806575"/>
            <a:ext cx="738186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537745"/>
            <a:ext cx="4248472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7606" y="2945065"/>
            <a:ext cx="5180617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4521350"/>
            <a:ext cx="2736304" cy="81972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1739" y="5371374"/>
            <a:ext cx="2824197" cy="7784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565" y="332656"/>
            <a:ext cx="8658863" cy="590465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268760"/>
            <a:ext cx="4392488" cy="28803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578930"/>
            <a:ext cx="4533579" cy="141802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098" y="4653136"/>
            <a:ext cx="4392488" cy="77737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098" y="5439979"/>
            <a:ext cx="4533579" cy="9413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19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11</cp:revision>
  <dcterms:created xsi:type="dcterms:W3CDTF">2022-11-09T06:57:19Z</dcterms:created>
  <dcterms:modified xsi:type="dcterms:W3CDTF">2025-01-05T07:58:24Z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