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9" r:id="rId4"/>
    <p:sldId id="262" r:id="rId5"/>
    <p:sldId id="263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6" d="100"/>
          <a:sy n="106" d="100"/>
        </p:scale>
        <p:origin x="1686" y="96"/>
      </p:cViewPr>
      <p:guideLst>
        <p:guide orient="horz" pos="216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0" y="15875"/>
            <a:ext cx="9118600" cy="68421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六   数量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间的加减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关系</a:t>
            </a:r>
            <a:endParaRPr lang="en-US" altLang="zh-CN" sz="50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</a:t>
            </a: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 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数量间的加减关系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(2)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442" y="908720"/>
            <a:ext cx="8545233" cy="432048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4635" y="3006005"/>
            <a:ext cx="351469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8691" y="3015058"/>
            <a:ext cx="206730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9220" y="2999198"/>
            <a:ext cx="313755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811" y="3008251"/>
            <a:ext cx="313755" cy="3238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610" y="3006005"/>
            <a:ext cx="351469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00666" y="3015058"/>
            <a:ext cx="206730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1195" y="2999198"/>
            <a:ext cx="313755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80786" y="3008251"/>
            <a:ext cx="313755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4337945"/>
            <a:ext cx="2464942" cy="3238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462" y="4869160"/>
            <a:ext cx="2464942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731" y="188640"/>
            <a:ext cx="8209331" cy="648072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7762" y="2033689"/>
            <a:ext cx="2464942" cy="3238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1600" y="2564904"/>
            <a:ext cx="2952328" cy="3238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98897" y="2033689"/>
            <a:ext cx="2464942" cy="3238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2735" y="2564904"/>
            <a:ext cx="2952328" cy="3238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97285" y="4589973"/>
            <a:ext cx="457542" cy="3238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8298" y="4580931"/>
            <a:ext cx="457542" cy="3238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9810" y="5814295"/>
            <a:ext cx="2464942" cy="32385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3648" y="6345510"/>
            <a:ext cx="2952328" cy="3238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738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146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48038" y="3932238"/>
            <a:ext cx="2098675" cy="19732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112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19</Words>
  <Application>Microsoft Office PowerPoint</Application>
  <PresentationFormat>全屏显示(4:3)</PresentationFormat>
  <Paragraphs>2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11</cp:revision>
  <dcterms:created xsi:type="dcterms:W3CDTF">2022-11-09T06:57:19Z</dcterms:created>
  <dcterms:modified xsi:type="dcterms:W3CDTF">2025-01-05T07:56:46Z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7591C2C9132240B8A4644114C0F96AFD_13</vt:lpwstr>
  </property>
</Properties>
</file>