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  数量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间的加减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数量间的加减关系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42" y="908720"/>
            <a:ext cx="8545233" cy="43204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635" y="3006005"/>
            <a:ext cx="351469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691" y="3015058"/>
            <a:ext cx="20673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220" y="2999198"/>
            <a:ext cx="313755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811" y="3008251"/>
            <a:ext cx="313755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610" y="3006005"/>
            <a:ext cx="351469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666" y="3015058"/>
            <a:ext cx="20673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1195" y="2999198"/>
            <a:ext cx="313755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786" y="3008251"/>
            <a:ext cx="313755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337945"/>
            <a:ext cx="2464942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462" y="4869160"/>
            <a:ext cx="2464942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31" y="188640"/>
            <a:ext cx="8209331" cy="64807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762" y="2033689"/>
            <a:ext cx="2464942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564904"/>
            <a:ext cx="2952328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897" y="2033689"/>
            <a:ext cx="2464942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735" y="2564904"/>
            <a:ext cx="2952328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285" y="4589973"/>
            <a:ext cx="457542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98" y="4580931"/>
            <a:ext cx="457542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810" y="5814295"/>
            <a:ext cx="2464942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6345510"/>
            <a:ext cx="2952328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2025-01-05T07:56:46Z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