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58" r:id="rId5"/>
    <p:sldId id="264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177281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第五单元知识点扫描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易错练习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00" y="144016"/>
            <a:ext cx="8364534" cy="65253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5409406"/>
            <a:ext cx="1224136" cy="125995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908" y="5123595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5199" y="5542930"/>
            <a:ext cx="1224136" cy="125995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1533" y="5049477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477889"/>
            <a:ext cx="1224136" cy="125995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4628" y="5137980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1271" y="5514824"/>
            <a:ext cx="1224136" cy="125995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6627" y="5063109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712968" cy="50464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537" y="1988840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956659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1507" y="1956659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604" y="2492896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6197" y="2511002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1507" y="2511002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293096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517" y="4797152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293096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8663" y="4797152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380" y="4298890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863" y="4806205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031" y="4298891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1527" y="4806205"/>
            <a:ext cx="36004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02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2025-01-05T09:44:51Z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