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58" r:id="rId5"/>
    <p:sldId id="264" r:id="rId6"/>
    <p:sldId id="257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177281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五  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以内的笔算加、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第五单元知识点扫描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易错练习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200" y="144016"/>
            <a:ext cx="8364534" cy="652534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5409406"/>
            <a:ext cx="1224136" cy="125995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908" y="5123595"/>
            <a:ext cx="36004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5199" y="5542930"/>
            <a:ext cx="1224136" cy="125995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1533" y="5049477"/>
            <a:ext cx="36004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5477889"/>
            <a:ext cx="1224136" cy="125995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4628" y="5137980"/>
            <a:ext cx="360040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1271" y="5514824"/>
            <a:ext cx="1224136" cy="125995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6627" y="5063109"/>
            <a:ext cx="360040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620688"/>
            <a:ext cx="8712968" cy="504645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8537" y="1988840"/>
            <a:ext cx="360040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1956659"/>
            <a:ext cx="36004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1507" y="1956659"/>
            <a:ext cx="360040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4604" y="2492896"/>
            <a:ext cx="36004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6197" y="2511002"/>
            <a:ext cx="360040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1507" y="2511002"/>
            <a:ext cx="360040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4293096"/>
            <a:ext cx="360040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517" y="4797152"/>
            <a:ext cx="360040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4293096"/>
            <a:ext cx="360040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8663" y="4797152"/>
            <a:ext cx="360040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0380" y="4298890"/>
            <a:ext cx="360040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8863" y="4806205"/>
            <a:ext cx="360040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0031" y="4298891"/>
            <a:ext cx="360040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1527" y="4806205"/>
            <a:ext cx="36004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02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</Words>
  <Application>Microsoft Office PowerPoint</Application>
  <PresentationFormat>全屏显示(4:3)</PresentationFormat>
  <Paragraphs>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13</cp:revision>
  <dcterms:created xsi:type="dcterms:W3CDTF">2022-11-09T06:57:19Z</dcterms:created>
  <dcterms:modified xsi:type="dcterms:W3CDTF">2025-01-05T09:44:51Z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