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第五单元综合练习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691356"/>
            <a:ext cx="8545260" cy="51139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196" y="5335116"/>
            <a:ext cx="432048" cy="4320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78" y="1808612"/>
            <a:ext cx="1224136" cy="125995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4218" y="1396156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360" y="1784645"/>
            <a:ext cx="1224136" cy="125995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4531" y="1464845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9455" y="1806784"/>
            <a:ext cx="1224136" cy="125995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844" y="1432280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7233" y="1877095"/>
            <a:ext cx="1224136" cy="125995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1255" y="1399804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8497" y="5317117"/>
            <a:ext cx="432048" cy="43204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1834" y="5319314"/>
            <a:ext cx="432048" cy="432048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9236" y="5308279"/>
            <a:ext cx="432048" cy="432048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5691" y="5335223"/>
            <a:ext cx="432048" cy="432048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6122" y="5335116"/>
            <a:ext cx="432048" cy="43204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423" y="5317117"/>
            <a:ext cx="432048" cy="432048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4760" y="5319314"/>
            <a:ext cx="432048" cy="432048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2162" y="5308279"/>
            <a:ext cx="432048" cy="43204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9564" y="5335223"/>
            <a:ext cx="432048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80376"/>
            <a:ext cx="8640960" cy="65771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410894"/>
            <a:ext cx="21602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861048"/>
            <a:ext cx="3816424" cy="93610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410894"/>
            <a:ext cx="3888432" cy="13142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7" y="4634071"/>
            <a:ext cx="3816424" cy="936104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1" y="5773485"/>
            <a:ext cx="21602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80" y="6309320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5676" y="6334912"/>
            <a:ext cx="360040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772" y="6334912"/>
            <a:ext cx="36004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868" y="6334912"/>
            <a:ext cx="360040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4743" y="6309320"/>
            <a:ext cx="36004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839" y="6334912"/>
            <a:ext cx="360040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935" y="6334912"/>
            <a:ext cx="360040" cy="3238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7031" y="6334912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2025-01-05T07:53:03Z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