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04AA4-1756-4EDA-B020-067092FC2BE5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A09F6-1003-4698-8A24-50A185EBE5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226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09F6-1003-4698-8A24-50A185EBE5E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5142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  数量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间的加减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关系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数量间的加减关系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(1)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606609"/>
            <a:ext cx="8568952" cy="548668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8846" y="2924944"/>
            <a:ext cx="4896543" cy="47787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8846" y="3591122"/>
            <a:ext cx="3303314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3916" y="4334688"/>
            <a:ext cx="351469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8919" y="4334688"/>
            <a:ext cx="20673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1342" y="4327881"/>
            <a:ext cx="313755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7145" y="4327881"/>
            <a:ext cx="313755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6070" y="4339972"/>
            <a:ext cx="313755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0840" y="4926897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6822" y="5566032"/>
            <a:ext cx="351469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1825" y="5566032"/>
            <a:ext cx="20673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4248" y="5559225"/>
            <a:ext cx="313755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2892" y="5559225"/>
            <a:ext cx="313755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8976" y="5571316"/>
            <a:ext cx="313755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76672"/>
            <a:ext cx="8580939" cy="532859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150962"/>
            <a:ext cx="2088232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708920"/>
            <a:ext cx="2664296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2150962"/>
            <a:ext cx="2952328" cy="88180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4936" y="3212976"/>
            <a:ext cx="2664296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7990" y="4365104"/>
            <a:ext cx="351469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4365104"/>
            <a:ext cx="20673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575" y="4358297"/>
            <a:ext cx="313755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8378" y="4358297"/>
            <a:ext cx="313755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7303" y="4370388"/>
            <a:ext cx="313755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4262" y="5466523"/>
            <a:ext cx="377938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2025-01-05T07:55:11Z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