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notesMasterIdLst>
    <p:notesMasterId r:id="rId8"/>
  </p:notesMasterIdLst>
  <p:sldIdLst>
    <p:sldId id="256" r:id="rId3"/>
    <p:sldId id="259" r:id="rId4"/>
    <p:sldId id="263" r:id="rId5"/>
    <p:sldId id="258" r:id="rId6"/>
    <p:sldId id="257" r:id="rId7"/>
  </p:sldIdLst>
  <p:sldSz cx="9144000" cy="6858000" type="screen4x3"/>
  <p:notesSz cx="6858000" cy="9144000"/>
  <p:custDataLst>
    <p:tags r:id="rId9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5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6" d="100"/>
          <a:sy n="106" d="100"/>
        </p:scale>
        <p:origin x="1686" y="96"/>
      </p:cViewPr>
      <p:guideLst>
        <p:guide orient="horz" pos="216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D7311D-B91A-44B6-B6B7-8ED2114A8542}" type="datetimeFigureOut">
              <a:rPr lang="zh-CN" altLang="en-US" smtClean="0"/>
              <a:t>2025/1/5 Sunday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32BBC8-8985-4BC7-A2C2-341AB5119F7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389712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32BBC8-8985-4BC7-A2C2-341AB5119F78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363792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00" y="15875"/>
            <a:ext cx="9118600" cy="68421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0" y="2132856"/>
            <a:ext cx="9144000" cy="240065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五   </a:t>
            </a: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100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以内的笔算加、</a:t>
            </a: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减法</a:t>
            </a:r>
            <a:endParaRPr lang="en-US" altLang="zh-CN" sz="5000" dirty="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7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课时   整理和复习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764704"/>
            <a:ext cx="8579414" cy="4896544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63688" y="1484784"/>
            <a:ext cx="360040" cy="32385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67944" y="1518939"/>
            <a:ext cx="360040" cy="32385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92180" y="1532928"/>
            <a:ext cx="360040" cy="32385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16416" y="1537864"/>
            <a:ext cx="360040" cy="32385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63688" y="2132856"/>
            <a:ext cx="360040" cy="32385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67944" y="2060848"/>
            <a:ext cx="360040" cy="32385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92180" y="2082592"/>
            <a:ext cx="360040" cy="32385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22981" y="2132856"/>
            <a:ext cx="360040" cy="32385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07704" y="2609950"/>
            <a:ext cx="360040" cy="32385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67944" y="2609950"/>
            <a:ext cx="360040" cy="323850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28184" y="2609950"/>
            <a:ext cx="360040" cy="323850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16416" y="2653458"/>
            <a:ext cx="360040" cy="323850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3568" y="4452346"/>
            <a:ext cx="1224136" cy="1259954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89598" y="3881613"/>
            <a:ext cx="514458" cy="451198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93084" y="4401294"/>
            <a:ext cx="1562892" cy="1259954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56192" y="3921634"/>
            <a:ext cx="413942" cy="323850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45808" y="4332810"/>
            <a:ext cx="1958440" cy="1379489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92180" y="3889425"/>
            <a:ext cx="360040" cy="323850"/>
          </a:xfrm>
          <a:prstGeom prst="rect">
            <a:avLst/>
          </a:prstGeom>
        </p:spPr>
      </p:pic>
      <p:pic>
        <p:nvPicPr>
          <p:cNvPr id="22" name="图片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98845" y="4448256"/>
            <a:ext cx="1584176" cy="1259954"/>
          </a:xfrm>
          <a:prstGeom prst="rect">
            <a:avLst/>
          </a:prstGeom>
        </p:spPr>
      </p:pic>
      <p:pic>
        <p:nvPicPr>
          <p:cNvPr id="23" name="图片 2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22981" y="3889425"/>
            <a:ext cx="360040" cy="3238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599" y="116632"/>
            <a:ext cx="8555873" cy="6604422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9632" y="1513359"/>
            <a:ext cx="2016224" cy="53340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70888" y="1522884"/>
            <a:ext cx="3757495" cy="533400"/>
          </a:xfrm>
          <a:prstGeom prst="rect">
            <a:avLst/>
          </a:prstGeom>
        </p:spPr>
      </p:pic>
      <p:cxnSp>
        <p:nvCxnSpPr>
          <p:cNvPr id="5" name="直接连接符 4"/>
          <p:cNvCxnSpPr/>
          <p:nvPr/>
        </p:nvCxnSpPr>
        <p:spPr>
          <a:xfrm>
            <a:off x="1427001" y="1552578"/>
            <a:ext cx="1632831" cy="494181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 flipH="1">
            <a:off x="1427001" y="1562103"/>
            <a:ext cx="1482703" cy="484656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>
            <a:off x="4534910" y="1538686"/>
            <a:ext cx="1632831" cy="494181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>
            <a:off x="6149635" y="1573811"/>
            <a:ext cx="1632831" cy="494181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 flipH="1">
            <a:off x="4637040" y="1577707"/>
            <a:ext cx="3069604" cy="45516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图片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29684" y="3925966"/>
            <a:ext cx="2418380" cy="323850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83768" y="4437112"/>
            <a:ext cx="2418380" cy="323850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99894" y="5813066"/>
            <a:ext cx="2418380" cy="323850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53978" y="6306106"/>
            <a:ext cx="3410110" cy="3238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738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146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48038" y="3932238"/>
            <a:ext cx="2098675" cy="197326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112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15</Words>
  <Application>Microsoft Office PowerPoint</Application>
  <PresentationFormat>全屏显示(4:3)</PresentationFormat>
  <Paragraphs>3</Paragraphs>
  <Slides>5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5</vt:i4>
      </vt:variant>
    </vt:vector>
  </HeadingPairs>
  <TitlesOfParts>
    <vt:vector size="12" baseType="lpstr">
      <vt:lpstr>等线</vt:lpstr>
      <vt:lpstr>宋体</vt:lpstr>
      <vt:lpstr>微软雅黑</vt:lpstr>
      <vt:lpstr>Arial</vt:lpstr>
      <vt:lpstr>Times New Roman</vt:lpstr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12</cp:revision>
  <dcterms:created xsi:type="dcterms:W3CDTF">2022-11-09T06:57:19Z</dcterms:created>
  <dcterms:modified xsi:type="dcterms:W3CDTF">2025-01-05T07:47:54Z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7591C2C9132240B8A4644114C0F96AFD_13</vt:lpwstr>
  </property>
</Properties>
</file>