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3" r:id="rId5"/>
    <p:sldId id="258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练习课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70" y="375377"/>
            <a:ext cx="8087574" cy="24517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924944"/>
            <a:ext cx="8163992" cy="371264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1988840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1988840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6318" y="1988840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8176" y="1988840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6336" y="1965736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2366069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2357114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658" y="2358156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2885" y="2357114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0184" y="2364599"/>
            <a:ext cx="360040" cy="323850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>
            <a:off x="1831259" y="4221088"/>
            <a:ext cx="1012549" cy="11521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3311860" y="4221088"/>
            <a:ext cx="2986336" cy="11521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2843808" y="4221088"/>
            <a:ext cx="1952933" cy="11521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2843808" y="4189222"/>
            <a:ext cx="2977054" cy="11839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>
            <a:off x="2843808" y="4189222"/>
            <a:ext cx="4545221" cy="11839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2337533" y="5085184"/>
            <a:ext cx="393537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>
            <a:off x="6272905" y="5186047"/>
            <a:ext cx="1031840" cy="18716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590296" cy="50632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460" y="1367511"/>
            <a:ext cx="504056" cy="4764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0887" y="1376564"/>
            <a:ext cx="504056" cy="4764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323" y="1376564"/>
            <a:ext cx="504056" cy="47643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25" y="1997893"/>
            <a:ext cx="504056" cy="4764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4042" y="2018734"/>
            <a:ext cx="504056" cy="47643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018" y="2012414"/>
            <a:ext cx="504056" cy="47643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2846421"/>
            <a:ext cx="593278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8645" y="2884523"/>
            <a:ext cx="593278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6917" y="2884523"/>
            <a:ext cx="593278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0876" y="4365104"/>
            <a:ext cx="1917027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2025-01-05T07:45:17Z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