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4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笔算减法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退位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2) 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428619" cy="4909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636912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354" y="2609753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384" y="2610033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1122" y="2582874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152" y="2619365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90" y="2592206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4814" y="2619365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552" y="2592206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5584" y="2627859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322" y="2600700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4509120"/>
            <a:ext cx="1271141" cy="127823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3860" y="4077072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4467525"/>
            <a:ext cx="1271141" cy="127823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084" y="4035477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4472456"/>
            <a:ext cx="1271141" cy="127823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6308" y="4040408"/>
            <a:ext cx="360040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6183" y="4449419"/>
            <a:ext cx="1271141" cy="127823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6475" y="4017371"/>
            <a:ext cx="36004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4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60648"/>
            <a:ext cx="8568952" cy="639943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528" y="2186758"/>
            <a:ext cx="240165" cy="2160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850" y="1259707"/>
            <a:ext cx="720080" cy="100811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4082" y="2195811"/>
            <a:ext cx="240165" cy="2160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404" y="1250654"/>
            <a:ext cx="720080" cy="100811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378" y="2186758"/>
            <a:ext cx="240165" cy="21602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4859" y="1259707"/>
            <a:ext cx="720080" cy="100811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6672" y="3501452"/>
            <a:ext cx="2199263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548" y="4005042"/>
            <a:ext cx="2199263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863" y="5391620"/>
            <a:ext cx="336777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5877272"/>
            <a:ext cx="336777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5422180"/>
            <a:ext cx="336777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422" y="5877272"/>
            <a:ext cx="336777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3225" y="5379646"/>
            <a:ext cx="336777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783" y="5401407"/>
            <a:ext cx="336777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2" y="5857939"/>
            <a:ext cx="336777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097" y="5413521"/>
            <a:ext cx="336777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3655" y="5868613"/>
            <a:ext cx="336777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2025-01-05T09:44:05Z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