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3" r:id="rId5"/>
    <p:sldId id="258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笔算减法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退位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548680"/>
            <a:ext cx="8496944" cy="563882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620688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865" y="2096834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0713" y="2096834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1124744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133837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556792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556792"/>
            <a:ext cx="36004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1880642"/>
            <a:ext cx="360040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400" y="1830821"/>
            <a:ext cx="360040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1678" y="2222545"/>
            <a:ext cx="360040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2852936"/>
            <a:ext cx="576064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844277"/>
            <a:ext cx="360040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523" y="3140968"/>
            <a:ext cx="360040" cy="32385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3822" y="3140968"/>
            <a:ext cx="360040" cy="32385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052" y="4895043"/>
            <a:ext cx="1224136" cy="1259954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074" y="4417752"/>
            <a:ext cx="360040" cy="32385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365" y="4963732"/>
            <a:ext cx="1224136" cy="125995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0026" y="4477388"/>
            <a:ext cx="360040" cy="32385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78" y="4931167"/>
            <a:ext cx="1224136" cy="1259954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4242" y="4453876"/>
            <a:ext cx="360040" cy="32385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7089" y="4898691"/>
            <a:ext cx="1224136" cy="1259954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156" y="4421400"/>
            <a:ext cx="36004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75072"/>
            <a:ext cx="8448044" cy="57902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267819"/>
            <a:ext cx="28803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2243037"/>
            <a:ext cx="288032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9884" y="2245415"/>
            <a:ext cx="288032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8029" y="2261143"/>
            <a:ext cx="288032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671242"/>
            <a:ext cx="223224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5202248"/>
            <a:ext cx="3456384" cy="96305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260" y="4770202"/>
            <a:ext cx="2232248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3180" y="5301208"/>
            <a:ext cx="3456384" cy="9630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12</cp:revision>
  <dcterms:created xsi:type="dcterms:W3CDTF">2022-11-09T06:57:19Z</dcterms:created>
  <dcterms:modified xsi:type="dcterms:W3CDTF">2025-01-05T07:41:15Z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