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3" r:id="rId5"/>
    <p:sldId id="258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以内的笔算加、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笔算加法 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进位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32656"/>
            <a:ext cx="8640960" cy="593200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1448966"/>
            <a:ext cx="504056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6802" y="1881014"/>
            <a:ext cx="504056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6802" y="2241054"/>
            <a:ext cx="504056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7626" y="1458019"/>
            <a:ext cx="504056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4556" y="1890067"/>
            <a:ext cx="504056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4556" y="2250107"/>
            <a:ext cx="504056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3095703"/>
            <a:ext cx="432048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176" y="3095703"/>
            <a:ext cx="432048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7606" y="3095703"/>
            <a:ext cx="432048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24" y="4906340"/>
            <a:ext cx="1224136" cy="125995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0746" y="4429049"/>
            <a:ext cx="36004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7037" y="4975029"/>
            <a:ext cx="1224136" cy="1259954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1059" y="4497738"/>
            <a:ext cx="360040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7350" y="4942464"/>
            <a:ext cx="1224136" cy="1259954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1372" y="4465173"/>
            <a:ext cx="360040" cy="323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761" y="4909988"/>
            <a:ext cx="1224136" cy="1259954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7783" y="4432697"/>
            <a:ext cx="36004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83218"/>
            <a:ext cx="8640960" cy="568208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2636912"/>
            <a:ext cx="2376264" cy="39585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3185817"/>
            <a:ext cx="3960440" cy="39585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460" y="4662189"/>
            <a:ext cx="327463" cy="3600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775" y="5211094"/>
            <a:ext cx="327463" cy="360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4662189"/>
            <a:ext cx="327463" cy="3600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5753475"/>
            <a:ext cx="327463" cy="3600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160" y="5211094"/>
            <a:ext cx="327463" cy="3600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882" y="5753475"/>
            <a:ext cx="327463" cy="36004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4408" y="4662189"/>
            <a:ext cx="327463" cy="36004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8458" y="5226758"/>
            <a:ext cx="327463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13</cp:revision>
  <dcterms:created xsi:type="dcterms:W3CDTF">2022-11-09T06:57:19Z</dcterms:created>
  <dcterms:modified xsi:type="dcterms:W3CDTF">2025-01-05T09:40:11Z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