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笔算加法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6672"/>
            <a:ext cx="8534524" cy="5400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268760"/>
            <a:ext cx="504056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2" y="1700808"/>
            <a:ext cx="50405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2" y="2060848"/>
            <a:ext cx="504056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9446" y="1268760"/>
            <a:ext cx="504056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1700808"/>
            <a:ext cx="504056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2060848"/>
            <a:ext cx="504056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762" y="2853122"/>
            <a:ext cx="59327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888542"/>
            <a:ext cx="59327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50" y="4552483"/>
            <a:ext cx="1224136" cy="125995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590" y="4140027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881" y="4686007"/>
            <a:ext cx="1224136" cy="12599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903" y="4208716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4194" y="4653442"/>
            <a:ext cx="1224136" cy="125995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216" y="4176151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605" y="4620966"/>
            <a:ext cx="1224136" cy="125995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627" y="4143675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212976"/>
            <a:ext cx="8624390" cy="26778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30" y="660609"/>
            <a:ext cx="8258352" cy="247236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331640" y="2212456"/>
            <a:ext cx="2160240" cy="4244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1403648" y="2200869"/>
            <a:ext cx="2016224" cy="4360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580112" y="2212456"/>
            <a:ext cx="2304256" cy="4244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724128" y="2200869"/>
            <a:ext cx="1984266" cy="4360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140960"/>
            <a:ext cx="2304256" cy="44016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4691418"/>
            <a:ext cx="3312368" cy="969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13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14</cp:revision>
  <dcterms:created xsi:type="dcterms:W3CDTF">2022-11-09T06:57:19Z</dcterms:created>
  <dcterms:modified xsi:type="dcterms:W3CDTF">2025-01-05T09:21:27Z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