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2" r:id="rId5"/>
    <p:sldId id="263" r:id="rId6"/>
    <p:sldId id="258" r:id="rId7"/>
    <p:sldId id="257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686" y="96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15875"/>
            <a:ext cx="9118600" cy="6842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914400" indent="-914400" algn="ctr">
              <a:lnSpc>
                <a:spcPct val="150000"/>
              </a:lnSpc>
              <a:buAutoNum type="ea1ChsPlain" startAt="4"/>
            </a:pP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100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以内的口算加、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减法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第四单元综合练习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726033"/>
            <a:ext cx="8640960" cy="428714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0813" y="3815783"/>
            <a:ext cx="287462" cy="33337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20281" y="3804468"/>
            <a:ext cx="349945" cy="3333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35355" y="3794943"/>
            <a:ext cx="402903" cy="3429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63688" y="1412776"/>
            <a:ext cx="360040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63888" y="1421829"/>
            <a:ext cx="360040" cy="3238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28324" y="1412776"/>
            <a:ext cx="360040" cy="3238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12740" y="1421829"/>
            <a:ext cx="360040" cy="3238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26024" y="1979787"/>
            <a:ext cx="360040" cy="3238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63888" y="1979787"/>
            <a:ext cx="360040" cy="3238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97349" y="1941401"/>
            <a:ext cx="360040" cy="3238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12949" y="1934232"/>
            <a:ext cx="360040" cy="32385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26024" y="2545754"/>
            <a:ext cx="360040" cy="32385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88261" y="2459237"/>
            <a:ext cx="360040" cy="32385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48304" y="2423369"/>
            <a:ext cx="360040" cy="32385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65365" y="2468983"/>
            <a:ext cx="360040" cy="32385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3048" y="4184420"/>
            <a:ext cx="287462" cy="333375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0813" y="4553057"/>
            <a:ext cx="287462" cy="333375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62579" y="4184419"/>
            <a:ext cx="349945" cy="333375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20068" y="4554624"/>
            <a:ext cx="349945" cy="333375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45661" y="4183947"/>
            <a:ext cx="402903" cy="342900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35354" y="4543532"/>
            <a:ext cx="402903" cy="342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764704"/>
            <a:ext cx="8568952" cy="501116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4709" y="1538686"/>
            <a:ext cx="504056" cy="476437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7984" y="1545237"/>
            <a:ext cx="504056" cy="47643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5994" y="1545237"/>
            <a:ext cx="504056" cy="47643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0562" y="2177705"/>
            <a:ext cx="504056" cy="47643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7984" y="2195811"/>
            <a:ext cx="504056" cy="47643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4516" y="2177705"/>
            <a:ext cx="504056" cy="476437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8744" y="4941168"/>
            <a:ext cx="3267311" cy="3238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36737" y="5435001"/>
            <a:ext cx="360040" cy="3238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2359" y="5451767"/>
            <a:ext cx="360040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324" y="1758526"/>
            <a:ext cx="8563148" cy="246256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3534" y="2665957"/>
            <a:ext cx="360040" cy="3238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0745" y="2656904"/>
            <a:ext cx="360040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0272" y="2656904"/>
            <a:ext cx="360040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1567" y="2656904"/>
            <a:ext cx="360040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1492" y="3275931"/>
            <a:ext cx="360040" cy="3238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0745" y="3275931"/>
            <a:ext cx="360040" cy="3238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3261" y="3272432"/>
            <a:ext cx="360040" cy="3238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0120" y="3789040"/>
            <a:ext cx="2992079" cy="5040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6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8038" y="3932238"/>
            <a:ext cx="2098675" cy="19732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112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12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11</cp:revision>
  <dcterms:created xsi:type="dcterms:W3CDTF">2022-11-09T06:57:19Z</dcterms:created>
  <dcterms:modified xsi:type="dcterms:W3CDTF">2025-01-05T07:22:26Z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7591C2C9132240B8A4644114C0F96AFD_13</vt:lpwstr>
  </property>
</Properties>
</file>